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sldIdLst>
    <p:sldId id="256" r:id="rId2"/>
    <p:sldId id="1314" r:id="rId3"/>
    <p:sldId id="1360" r:id="rId4"/>
    <p:sldId id="1361" r:id="rId5"/>
    <p:sldId id="1315" r:id="rId6"/>
    <p:sldId id="1363" r:id="rId7"/>
    <p:sldId id="1319" r:id="rId8"/>
    <p:sldId id="277" r:id="rId9"/>
    <p:sldId id="278" r:id="rId10"/>
    <p:sldId id="329" r:id="rId11"/>
    <p:sldId id="288" r:id="rId12"/>
    <p:sldId id="289" r:id="rId13"/>
    <p:sldId id="1316" r:id="rId14"/>
    <p:sldId id="1317" r:id="rId15"/>
    <p:sldId id="1318"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1320" r:id="rId30"/>
    <p:sldId id="307" r:id="rId31"/>
    <p:sldId id="312" r:id="rId32"/>
    <p:sldId id="308" r:id="rId33"/>
    <p:sldId id="328" r:id="rId34"/>
    <p:sldId id="309" r:id="rId35"/>
    <p:sldId id="310" r:id="rId36"/>
    <p:sldId id="313" r:id="rId37"/>
    <p:sldId id="314" r:id="rId38"/>
    <p:sldId id="315" r:id="rId39"/>
    <p:sldId id="316" r:id="rId40"/>
    <p:sldId id="317" r:id="rId41"/>
    <p:sldId id="318" r:id="rId42"/>
    <p:sldId id="1321" r:id="rId43"/>
    <p:sldId id="257" r:id="rId44"/>
    <p:sldId id="258" r:id="rId45"/>
    <p:sldId id="1322" r:id="rId46"/>
    <p:sldId id="263" r:id="rId47"/>
    <p:sldId id="264" r:id="rId48"/>
    <p:sldId id="1323" r:id="rId49"/>
    <p:sldId id="1324" r:id="rId50"/>
    <p:sldId id="1325" r:id="rId51"/>
    <p:sldId id="260" r:id="rId52"/>
    <p:sldId id="1326" r:id="rId53"/>
    <p:sldId id="272" r:id="rId54"/>
    <p:sldId id="273" r:id="rId55"/>
    <p:sldId id="274" r:id="rId56"/>
    <p:sldId id="1327" r:id="rId57"/>
    <p:sldId id="1328" r:id="rId58"/>
    <p:sldId id="1329" r:id="rId59"/>
    <p:sldId id="279" r:id="rId60"/>
    <p:sldId id="281" r:id="rId61"/>
    <p:sldId id="283" r:id="rId62"/>
    <p:sldId id="284" r:id="rId63"/>
    <p:sldId id="285" r:id="rId64"/>
    <p:sldId id="287" r:id="rId65"/>
    <p:sldId id="1330" r:id="rId66"/>
    <p:sldId id="1335" r:id="rId67"/>
    <p:sldId id="1337" r:id="rId68"/>
    <p:sldId id="1338" r:id="rId69"/>
    <p:sldId id="353" r:id="rId70"/>
    <p:sldId id="1343" r:id="rId71"/>
    <p:sldId id="1339" r:id="rId72"/>
    <p:sldId id="1340" r:id="rId73"/>
    <p:sldId id="1342" r:id="rId74"/>
    <p:sldId id="1341" r:id="rId75"/>
    <p:sldId id="265" r:id="rId76"/>
    <p:sldId id="266" r:id="rId77"/>
    <p:sldId id="1362" r:id="rId78"/>
    <p:sldId id="1344" r:id="rId79"/>
    <p:sldId id="267" r:id="rId80"/>
    <p:sldId id="268" r:id="rId81"/>
    <p:sldId id="1345" r:id="rId82"/>
    <p:sldId id="1346" r:id="rId83"/>
    <p:sldId id="1347" r:id="rId84"/>
    <p:sldId id="1348" r:id="rId85"/>
    <p:sldId id="1349" r:id="rId86"/>
    <p:sldId id="1350" r:id="rId87"/>
    <p:sldId id="1351" r:id="rId88"/>
    <p:sldId id="1352" r:id="rId89"/>
    <p:sldId id="319" r:id="rId90"/>
    <p:sldId id="1353" r:id="rId91"/>
    <p:sldId id="325" r:id="rId92"/>
    <p:sldId id="321" r:id="rId93"/>
    <p:sldId id="322" r:id="rId94"/>
    <p:sldId id="324" r:id="rId95"/>
    <p:sldId id="326" r:id="rId96"/>
    <p:sldId id="327" r:id="rId97"/>
    <p:sldId id="1354" r:id="rId98"/>
    <p:sldId id="333" r:id="rId99"/>
    <p:sldId id="334" r:id="rId100"/>
    <p:sldId id="1355" r:id="rId101"/>
    <p:sldId id="1356" r:id="rId102"/>
    <p:sldId id="341" r:id="rId103"/>
    <p:sldId id="290" r:id="rId104"/>
    <p:sldId id="1357" r:id="rId105"/>
    <p:sldId id="788" r:id="rId106"/>
    <p:sldId id="259" r:id="rId107"/>
    <p:sldId id="835" r:id="rId108"/>
    <p:sldId id="888" r:id="rId109"/>
    <p:sldId id="1092" r:id="rId110"/>
    <p:sldId id="1155" r:id="rId111"/>
    <p:sldId id="915" r:id="rId112"/>
    <p:sldId id="842" r:id="rId113"/>
    <p:sldId id="889" r:id="rId114"/>
    <p:sldId id="843" r:id="rId115"/>
    <p:sldId id="276" r:id="rId116"/>
    <p:sldId id="1104" r:id="rId117"/>
    <p:sldId id="1358" r:id="rId118"/>
    <p:sldId id="1167" r:id="rId119"/>
    <p:sldId id="1168" r:id="rId120"/>
    <p:sldId id="1175" r:id="rId121"/>
    <p:sldId id="1169" r:id="rId122"/>
    <p:sldId id="1170" r:id="rId123"/>
    <p:sldId id="1171" r:id="rId124"/>
    <p:sldId id="1172" r:id="rId125"/>
    <p:sldId id="1173" r:id="rId126"/>
    <p:sldId id="1359" r:id="rId12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徐力行" initials="徐力行" lastIdx="1" clrIdx="0">
    <p:extLst>
      <p:ext uri="{19B8F6BF-5375-455C-9EA6-DF929625EA0E}">
        <p15:presenceInfo xmlns:p15="http://schemas.microsoft.com/office/powerpoint/2012/main" userId="S::lhhsu@o365.pu.edu.tw::ecfe5070-0865-4bed-830a-c4295bdaba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p:restoredTop sz="93333"/>
  </p:normalViewPr>
  <p:slideViewPr>
    <p:cSldViewPr snapToGrid="0" snapToObjects="1">
      <p:cViewPr varScale="1">
        <p:scale>
          <a:sx n="54" d="100"/>
          <a:sy n="54" d="100"/>
        </p:scale>
        <p:origin x="208"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4" Type="http://schemas.openxmlformats.org/officeDocument/2006/relationships/image" Target="../media/image120.svg"/></Relationships>
</file>

<file path=ppt/diagrams/_rels/data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svg"/><Relationship Id="rId1" Type="http://schemas.openxmlformats.org/officeDocument/2006/relationships/image" Target="../media/image121.png"/><Relationship Id="rId4" Type="http://schemas.openxmlformats.org/officeDocument/2006/relationships/image" Target="../media/image1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30.png"/><Relationship Id="rId4" Type="http://schemas.openxmlformats.org/officeDocument/2006/relationships/image" Target="../media/image12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ACA383B-8A37-411D-BBE5-757C6985AED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BB11E30-E1A8-49B6-B171-2CA2C69BCB32}">
      <dgm:prSet/>
      <dgm:spPr/>
      <dgm:t>
        <a:bodyPr/>
        <a:lstStyle/>
        <a:p>
          <a:r>
            <a:rPr kumimoji="1" lang="en-US"/>
            <a:t>3-join really does not work.</a:t>
          </a:r>
          <a:endParaRPr lang="en-US"/>
        </a:p>
      </dgm:t>
    </dgm:pt>
    <dgm:pt modelId="{8F6D4788-1965-46B1-A2E7-67F26190555E}" type="parTrans" cxnId="{C2BFA005-4DB7-414B-AC87-FF92DB0CBAF7}">
      <dgm:prSet/>
      <dgm:spPr/>
      <dgm:t>
        <a:bodyPr/>
        <a:lstStyle/>
        <a:p>
          <a:endParaRPr lang="en-US"/>
        </a:p>
      </dgm:t>
    </dgm:pt>
    <dgm:pt modelId="{DABA6067-3E0C-4F0B-A20A-95E946B5D727}" type="sibTrans" cxnId="{C2BFA005-4DB7-414B-AC87-FF92DB0CBAF7}">
      <dgm:prSet/>
      <dgm:spPr/>
      <dgm:t>
        <a:bodyPr/>
        <a:lstStyle/>
        <a:p>
          <a:endParaRPr lang="en-US"/>
        </a:p>
      </dgm:t>
    </dgm:pt>
    <dgm:pt modelId="{684ED9D4-956E-4032-85D7-E293EB2F2326}">
      <dgm:prSet/>
      <dgm:spPr/>
      <dgm:t>
        <a:bodyPr/>
        <a:lstStyle/>
        <a:p>
          <a:r>
            <a:rPr kumimoji="1" lang="en-US"/>
            <a:t>Did you pray?</a:t>
          </a:r>
          <a:endParaRPr lang="en-US"/>
        </a:p>
      </dgm:t>
    </dgm:pt>
    <dgm:pt modelId="{F662539A-7F25-46B7-98EB-8E45769275F7}" type="parTrans" cxnId="{4873A5CC-5B82-4260-91F5-636D818F9014}">
      <dgm:prSet/>
      <dgm:spPr/>
      <dgm:t>
        <a:bodyPr/>
        <a:lstStyle/>
        <a:p>
          <a:endParaRPr lang="en-US"/>
        </a:p>
      </dgm:t>
    </dgm:pt>
    <dgm:pt modelId="{6ADB8AD1-2FA5-46F3-A4F4-404CC1ADAACF}" type="sibTrans" cxnId="{4873A5CC-5B82-4260-91F5-636D818F9014}">
      <dgm:prSet/>
      <dgm:spPr/>
      <dgm:t>
        <a:bodyPr/>
        <a:lstStyle/>
        <a:p>
          <a:endParaRPr lang="en-US"/>
        </a:p>
      </dgm:t>
    </dgm:pt>
    <dgm:pt modelId="{A1AD5E19-7B6B-42E6-81FC-0C4B190981A6}" type="pres">
      <dgm:prSet presAssocID="{3ACA383B-8A37-411D-BBE5-757C6985AEDF}" presName="root" presStyleCnt="0">
        <dgm:presLayoutVars>
          <dgm:dir/>
          <dgm:resizeHandles val="exact"/>
        </dgm:presLayoutVars>
      </dgm:prSet>
      <dgm:spPr/>
    </dgm:pt>
    <dgm:pt modelId="{D6688FCF-29A1-4087-8426-638488AF855C}" type="pres">
      <dgm:prSet presAssocID="{DBB11E30-E1A8-49B6-B171-2CA2C69BCB32}" presName="compNode" presStyleCnt="0"/>
      <dgm:spPr/>
    </dgm:pt>
    <dgm:pt modelId="{BD5A7AA1-7776-4FBE-9C07-87F2BDC42818}" type="pres">
      <dgm:prSet presAssocID="{DBB11E30-E1A8-49B6-B171-2CA2C69BCB32}" presName="bgRect" presStyleLbl="bgShp" presStyleIdx="0" presStyleCnt="2"/>
      <dgm:spPr/>
    </dgm:pt>
    <dgm:pt modelId="{CC411D83-DDF9-41AB-9452-7C2920F6EDE0}" type="pres">
      <dgm:prSet presAssocID="{DBB11E30-E1A8-49B6-B171-2CA2C69BCB3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7535CDA2-CA61-4D51-8039-AE78744F9FEC}" type="pres">
      <dgm:prSet presAssocID="{DBB11E30-E1A8-49B6-B171-2CA2C69BCB32}" presName="spaceRect" presStyleCnt="0"/>
      <dgm:spPr/>
    </dgm:pt>
    <dgm:pt modelId="{1BBD56E1-592B-4C36-B82B-CA2EE7380C9C}" type="pres">
      <dgm:prSet presAssocID="{DBB11E30-E1A8-49B6-B171-2CA2C69BCB32}" presName="parTx" presStyleLbl="revTx" presStyleIdx="0" presStyleCnt="2">
        <dgm:presLayoutVars>
          <dgm:chMax val="0"/>
          <dgm:chPref val="0"/>
        </dgm:presLayoutVars>
      </dgm:prSet>
      <dgm:spPr/>
    </dgm:pt>
    <dgm:pt modelId="{E910E1B9-64D2-4203-B2D2-E48B7A76478A}" type="pres">
      <dgm:prSet presAssocID="{DABA6067-3E0C-4F0B-A20A-95E946B5D727}" presName="sibTrans" presStyleCnt="0"/>
      <dgm:spPr/>
    </dgm:pt>
    <dgm:pt modelId="{C9064ACC-E267-4BF4-8C57-9AD43FDFED06}" type="pres">
      <dgm:prSet presAssocID="{684ED9D4-956E-4032-85D7-E293EB2F2326}" presName="compNode" presStyleCnt="0"/>
      <dgm:spPr/>
    </dgm:pt>
    <dgm:pt modelId="{B327C217-0AD8-4C53-8998-0A4CFD9C3546}" type="pres">
      <dgm:prSet presAssocID="{684ED9D4-956E-4032-85D7-E293EB2F2326}" presName="bgRect" presStyleLbl="bgShp" presStyleIdx="1" presStyleCnt="2"/>
      <dgm:spPr/>
    </dgm:pt>
    <dgm:pt modelId="{83BD2119-B580-4621-976D-D47B722547D8}" type="pres">
      <dgm:prSet presAssocID="{684ED9D4-956E-4032-85D7-E293EB2F232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ayer Candle"/>
        </a:ext>
      </dgm:extLst>
    </dgm:pt>
    <dgm:pt modelId="{18228831-A2FD-4001-BF15-0AB08C5B720B}" type="pres">
      <dgm:prSet presAssocID="{684ED9D4-956E-4032-85D7-E293EB2F2326}" presName="spaceRect" presStyleCnt="0"/>
      <dgm:spPr/>
    </dgm:pt>
    <dgm:pt modelId="{DD746BEA-0F70-4D1A-A93D-6A73F0B0508C}" type="pres">
      <dgm:prSet presAssocID="{684ED9D4-956E-4032-85D7-E293EB2F2326}" presName="parTx" presStyleLbl="revTx" presStyleIdx="1" presStyleCnt="2">
        <dgm:presLayoutVars>
          <dgm:chMax val="0"/>
          <dgm:chPref val="0"/>
        </dgm:presLayoutVars>
      </dgm:prSet>
      <dgm:spPr/>
    </dgm:pt>
  </dgm:ptLst>
  <dgm:cxnLst>
    <dgm:cxn modelId="{C2BFA005-4DB7-414B-AC87-FF92DB0CBAF7}" srcId="{3ACA383B-8A37-411D-BBE5-757C6985AEDF}" destId="{DBB11E30-E1A8-49B6-B171-2CA2C69BCB32}" srcOrd="0" destOrd="0" parTransId="{8F6D4788-1965-46B1-A2E7-67F26190555E}" sibTransId="{DABA6067-3E0C-4F0B-A20A-95E946B5D727}"/>
    <dgm:cxn modelId="{05BF461B-26DE-4C7E-9FB2-94CBDD69DDD6}" type="presOf" srcId="{3ACA383B-8A37-411D-BBE5-757C6985AEDF}" destId="{A1AD5E19-7B6B-42E6-81FC-0C4B190981A6}" srcOrd="0" destOrd="0" presId="urn:microsoft.com/office/officeart/2018/2/layout/IconVerticalSolidList"/>
    <dgm:cxn modelId="{1F6B054C-F1BE-4329-A389-4B681E08FC50}" type="presOf" srcId="{684ED9D4-956E-4032-85D7-E293EB2F2326}" destId="{DD746BEA-0F70-4D1A-A93D-6A73F0B0508C}" srcOrd="0" destOrd="0" presId="urn:microsoft.com/office/officeart/2018/2/layout/IconVerticalSolidList"/>
    <dgm:cxn modelId="{F37E899C-923C-4B43-A04F-E89DC11FF3ED}" type="presOf" srcId="{DBB11E30-E1A8-49B6-B171-2CA2C69BCB32}" destId="{1BBD56E1-592B-4C36-B82B-CA2EE7380C9C}" srcOrd="0" destOrd="0" presId="urn:microsoft.com/office/officeart/2018/2/layout/IconVerticalSolidList"/>
    <dgm:cxn modelId="{4873A5CC-5B82-4260-91F5-636D818F9014}" srcId="{3ACA383B-8A37-411D-BBE5-757C6985AEDF}" destId="{684ED9D4-956E-4032-85D7-E293EB2F2326}" srcOrd="1" destOrd="0" parTransId="{F662539A-7F25-46B7-98EB-8E45769275F7}" sibTransId="{6ADB8AD1-2FA5-46F3-A4F4-404CC1ADAACF}"/>
    <dgm:cxn modelId="{151EA6BD-470E-499F-A59E-9457DE026C3A}" type="presParOf" srcId="{A1AD5E19-7B6B-42E6-81FC-0C4B190981A6}" destId="{D6688FCF-29A1-4087-8426-638488AF855C}" srcOrd="0" destOrd="0" presId="urn:microsoft.com/office/officeart/2018/2/layout/IconVerticalSolidList"/>
    <dgm:cxn modelId="{2CD6262F-DFC6-44FD-9CFA-11279C4EF8FD}" type="presParOf" srcId="{D6688FCF-29A1-4087-8426-638488AF855C}" destId="{BD5A7AA1-7776-4FBE-9C07-87F2BDC42818}" srcOrd="0" destOrd="0" presId="urn:microsoft.com/office/officeart/2018/2/layout/IconVerticalSolidList"/>
    <dgm:cxn modelId="{6424CAE4-205C-41C8-AF7C-547AE22FC24F}" type="presParOf" srcId="{D6688FCF-29A1-4087-8426-638488AF855C}" destId="{CC411D83-DDF9-41AB-9452-7C2920F6EDE0}" srcOrd="1" destOrd="0" presId="urn:microsoft.com/office/officeart/2018/2/layout/IconVerticalSolidList"/>
    <dgm:cxn modelId="{C39E11EA-847E-4AEE-8F0D-21D26DEE4D29}" type="presParOf" srcId="{D6688FCF-29A1-4087-8426-638488AF855C}" destId="{7535CDA2-CA61-4D51-8039-AE78744F9FEC}" srcOrd="2" destOrd="0" presId="urn:microsoft.com/office/officeart/2018/2/layout/IconVerticalSolidList"/>
    <dgm:cxn modelId="{240FC95F-08DA-479D-B7FE-FFFE7B57B298}" type="presParOf" srcId="{D6688FCF-29A1-4087-8426-638488AF855C}" destId="{1BBD56E1-592B-4C36-B82B-CA2EE7380C9C}" srcOrd="3" destOrd="0" presId="urn:microsoft.com/office/officeart/2018/2/layout/IconVerticalSolidList"/>
    <dgm:cxn modelId="{01115D9F-A609-4876-8EE0-36B93F849A99}" type="presParOf" srcId="{A1AD5E19-7B6B-42E6-81FC-0C4B190981A6}" destId="{E910E1B9-64D2-4203-B2D2-E48B7A76478A}" srcOrd="1" destOrd="0" presId="urn:microsoft.com/office/officeart/2018/2/layout/IconVerticalSolidList"/>
    <dgm:cxn modelId="{48F05D0F-F680-4FCC-A057-B7A4587D106E}" type="presParOf" srcId="{A1AD5E19-7B6B-42E6-81FC-0C4B190981A6}" destId="{C9064ACC-E267-4BF4-8C57-9AD43FDFED06}" srcOrd="2" destOrd="0" presId="urn:microsoft.com/office/officeart/2018/2/layout/IconVerticalSolidList"/>
    <dgm:cxn modelId="{26A9B4CE-6F14-4096-8197-DCCAB328699D}" type="presParOf" srcId="{C9064ACC-E267-4BF4-8C57-9AD43FDFED06}" destId="{B327C217-0AD8-4C53-8998-0A4CFD9C3546}" srcOrd="0" destOrd="0" presId="urn:microsoft.com/office/officeart/2018/2/layout/IconVerticalSolidList"/>
    <dgm:cxn modelId="{EEAE884C-8EEB-443B-B2E4-D1425634455D}" type="presParOf" srcId="{C9064ACC-E267-4BF4-8C57-9AD43FDFED06}" destId="{83BD2119-B580-4621-976D-D47B722547D8}" srcOrd="1" destOrd="0" presId="urn:microsoft.com/office/officeart/2018/2/layout/IconVerticalSolidList"/>
    <dgm:cxn modelId="{418E251A-981E-42C3-B1C0-B35A9E0CD973}" type="presParOf" srcId="{C9064ACC-E267-4BF4-8C57-9AD43FDFED06}" destId="{18228831-A2FD-4001-BF15-0AB08C5B720B}" srcOrd="2" destOrd="0" presId="urn:microsoft.com/office/officeart/2018/2/layout/IconVerticalSolidList"/>
    <dgm:cxn modelId="{CDA52900-EFD4-4BC8-B189-1DA663B7CD6F}" type="presParOf" srcId="{C9064ACC-E267-4BF4-8C57-9AD43FDFED06}" destId="{DD746BEA-0F70-4D1A-A93D-6A73F0B050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5DA55-6D86-4579-A42C-B52BB40F3F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57C5F48-53F2-4CD9-BA8B-516B76B3DB69}">
      <dgm:prSet/>
      <dgm:spPr/>
      <dgm:t>
        <a:bodyPr/>
        <a:lstStyle/>
        <a:p>
          <a:r>
            <a:rPr kumimoji="1" lang="en-US"/>
            <a:t>Yes, I pray very hard.</a:t>
          </a:r>
          <a:endParaRPr lang="en-US"/>
        </a:p>
      </dgm:t>
    </dgm:pt>
    <dgm:pt modelId="{FBFF461F-852A-4AA4-911E-4C0F5CAD9559}" type="parTrans" cxnId="{F44F5738-C4A5-4B4F-820E-EBEB30A2A788}">
      <dgm:prSet/>
      <dgm:spPr/>
      <dgm:t>
        <a:bodyPr/>
        <a:lstStyle/>
        <a:p>
          <a:endParaRPr lang="en-US"/>
        </a:p>
      </dgm:t>
    </dgm:pt>
    <dgm:pt modelId="{38C27A9F-EA5A-499D-A634-FAE0E27D21B4}" type="sibTrans" cxnId="{F44F5738-C4A5-4B4F-820E-EBEB30A2A788}">
      <dgm:prSet/>
      <dgm:spPr/>
      <dgm:t>
        <a:bodyPr/>
        <a:lstStyle/>
        <a:p>
          <a:endParaRPr lang="en-US"/>
        </a:p>
      </dgm:t>
    </dgm:pt>
    <dgm:pt modelId="{41065655-8BC0-47E0-BFB8-544F2EF7098F}">
      <dgm:prSet/>
      <dgm:spPr/>
      <dgm:t>
        <a:bodyPr/>
        <a:lstStyle/>
        <a:p>
          <a:r>
            <a:rPr kumimoji="1" lang="en-US"/>
            <a:t>For the country?  Still praying.</a:t>
          </a:r>
          <a:endParaRPr lang="en-US"/>
        </a:p>
      </dgm:t>
    </dgm:pt>
    <dgm:pt modelId="{879125CF-D432-4100-BF77-D70F8CF7CCD6}" type="parTrans" cxnId="{F6D617B0-A089-4A6A-AB4C-BDE599F96C18}">
      <dgm:prSet/>
      <dgm:spPr/>
      <dgm:t>
        <a:bodyPr/>
        <a:lstStyle/>
        <a:p>
          <a:endParaRPr lang="en-US"/>
        </a:p>
      </dgm:t>
    </dgm:pt>
    <dgm:pt modelId="{C17F3987-B18D-496F-885D-C43B40BA87CE}" type="sibTrans" cxnId="{F6D617B0-A089-4A6A-AB4C-BDE599F96C18}">
      <dgm:prSet/>
      <dgm:spPr/>
      <dgm:t>
        <a:bodyPr/>
        <a:lstStyle/>
        <a:p>
          <a:endParaRPr lang="en-US"/>
        </a:p>
      </dgm:t>
    </dgm:pt>
    <dgm:pt modelId="{7F41A157-41D6-430F-BA31-4C002695D5FB}">
      <dgm:prSet/>
      <dgm:spPr/>
      <dgm:t>
        <a:bodyPr/>
        <a:lstStyle/>
        <a:p>
          <a:r>
            <a:rPr kumimoji="1" lang="en-US"/>
            <a:t>For the math problem.  Some results.</a:t>
          </a:r>
          <a:endParaRPr lang="en-US"/>
        </a:p>
      </dgm:t>
    </dgm:pt>
    <dgm:pt modelId="{5FFC17AE-CBAD-42E1-88DB-7F9C3F2B7CFA}" type="parTrans" cxnId="{DB2044D4-C299-4A78-9373-8C98C0B03FA3}">
      <dgm:prSet/>
      <dgm:spPr/>
      <dgm:t>
        <a:bodyPr/>
        <a:lstStyle/>
        <a:p>
          <a:endParaRPr lang="en-US"/>
        </a:p>
      </dgm:t>
    </dgm:pt>
    <dgm:pt modelId="{9A57D83A-E028-45AD-9EB5-D86AF9ED8100}" type="sibTrans" cxnId="{DB2044D4-C299-4A78-9373-8C98C0B03FA3}">
      <dgm:prSet/>
      <dgm:spPr/>
      <dgm:t>
        <a:bodyPr/>
        <a:lstStyle/>
        <a:p>
          <a:endParaRPr lang="en-US"/>
        </a:p>
      </dgm:t>
    </dgm:pt>
    <dgm:pt modelId="{207FF56C-7196-4BF1-A5C7-FC58671B9962}" type="pres">
      <dgm:prSet presAssocID="{AC75DA55-6D86-4579-A42C-B52BB40F3FE9}" presName="root" presStyleCnt="0">
        <dgm:presLayoutVars>
          <dgm:dir/>
          <dgm:resizeHandles val="exact"/>
        </dgm:presLayoutVars>
      </dgm:prSet>
      <dgm:spPr/>
    </dgm:pt>
    <dgm:pt modelId="{1B050072-5337-498F-88D1-DEC1C9619A2C}" type="pres">
      <dgm:prSet presAssocID="{157C5F48-53F2-4CD9-BA8B-516B76B3DB69}" presName="compNode" presStyleCnt="0"/>
      <dgm:spPr/>
    </dgm:pt>
    <dgm:pt modelId="{D3DDB5E1-3C60-471E-90ED-E30AC4E89F57}" type="pres">
      <dgm:prSet presAssocID="{157C5F48-53F2-4CD9-BA8B-516B76B3DB69}" presName="bgRect" presStyleLbl="bgShp" presStyleIdx="0" presStyleCnt="3"/>
      <dgm:spPr/>
    </dgm:pt>
    <dgm:pt modelId="{2B4D92D3-ACCC-43DC-9DE5-C8FD05740CA7}" type="pres">
      <dgm:prSet presAssocID="{157C5F48-53F2-4CD9-BA8B-516B76B3DB6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016F8C32-0279-44E7-B89C-AA7B5CAFADDC}" type="pres">
      <dgm:prSet presAssocID="{157C5F48-53F2-4CD9-BA8B-516B76B3DB69}" presName="spaceRect" presStyleCnt="0"/>
      <dgm:spPr/>
    </dgm:pt>
    <dgm:pt modelId="{FD906D6A-D20D-4708-9A1E-CDE4EA427B58}" type="pres">
      <dgm:prSet presAssocID="{157C5F48-53F2-4CD9-BA8B-516B76B3DB69}" presName="parTx" presStyleLbl="revTx" presStyleIdx="0" presStyleCnt="3">
        <dgm:presLayoutVars>
          <dgm:chMax val="0"/>
          <dgm:chPref val="0"/>
        </dgm:presLayoutVars>
      </dgm:prSet>
      <dgm:spPr/>
    </dgm:pt>
    <dgm:pt modelId="{7E6A2BA4-070B-432C-B502-037A8E8FC38E}" type="pres">
      <dgm:prSet presAssocID="{38C27A9F-EA5A-499D-A634-FAE0E27D21B4}" presName="sibTrans" presStyleCnt="0"/>
      <dgm:spPr/>
    </dgm:pt>
    <dgm:pt modelId="{728D1D3F-6005-4E4D-B68D-D8FB2064B149}" type="pres">
      <dgm:prSet presAssocID="{41065655-8BC0-47E0-BFB8-544F2EF7098F}" presName="compNode" presStyleCnt="0"/>
      <dgm:spPr/>
    </dgm:pt>
    <dgm:pt modelId="{559F7061-FBED-400D-93CB-FE314C8EC7C4}" type="pres">
      <dgm:prSet presAssocID="{41065655-8BC0-47E0-BFB8-544F2EF7098F}" presName="bgRect" presStyleLbl="bgShp" presStyleIdx="1" presStyleCnt="3"/>
      <dgm:spPr/>
    </dgm:pt>
    <dgm:pt modelId="{A413B7B8-7324-42B8-A6BA-2777A56F21AA}" type="pres">
      <dgm:prSet presAssocID="{41065655-8BC0-47E0-BFB8-544F2EF709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oked Turkey"/>
        </a:ext>
      </dgm:extLst>
    </dgm:pt>
    <dgm:pt modelId="{6769440A-F6F7-4F81-9488-2E281F5442C3}" type="pres">
      <dgm:prSet presAssocID="{41065655-8BC0-47E0-BFB8-544F2EF7098F}" presName="spaceRect" presStyleCnt="0"/>
      <dgm:spPr/>
    </dgm:pt>
    <dgm:pt modelId="{26967A91-28FD-470B-A7B8-A9BB6C3D463D}" type="pres">
      <dgm:prSet presAssocID="{41065655-8BC0-47E0-BFB8-544F2EF7098F}" presName="parTx" presStyleLbl="revTx" presStyleIdx="1" presStyleCnt="3">
        <dgm:presLayoutVars>
          <dgm:chMax val="0"/>
          <dgm:chPref val="0"/>
        </dgm:presLayoutVars>
      </dgm:prSet>
      <dgm:spPr/>
    </dgm:pt>
    <dgm:pt modelId="{FFDCAA51-359F-4B3D-971E-9496B46B628E}" type="pres">
      <dgm:prSet presAssocID="{C17F3987-B18D-496F-885D-C43B40BA87CE}" presName="sibTrans" presStyleCnt="0"/>
      <dgm:spPr/>
    </dgm:pt>
    <dgm:pt modelId="{06531D17-5933-41FE-AE88-19AFCC492A4A}" type="pres">
      <dgm:prSet presAssocID="{7F41A157-41D6-430F-BA31-4C002695D5FB}" presName="compNode" presStyleCnt="0"/>
      <dgm:spPr/>
    </dgm:pt>
    <dgm:pt modelId="{3334A187-8FE0-41FE-824E-63791D1BA3AC}" type="pres">
      <dgm:prSet presAssocID="{7F41A157-41D6-430F-BA31-4C002695D5FB}" presName="bgRect" presStyleLbl="bgShp" presStyleIdx="2" presStyleCnt="3"/>
      <dgm:spPr/>
    </dgm:pt>
    <dgm:pt modelId="{8B779570-F17D-42DD-928B-3E95981BED12}" type="pres">
      <dgm:prSet presAssocID="{7F41A157-41D6-430F-BA31-4C002695D5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40DF2539-FF90-436D-9DB1-6164FFF9B415}" type="pres">
      <dgm:prSet presAssocID="{7F41A157-41D6-430F-BA31-4C002695D5FB}" presName="spaceRect" presStyleCnt="0"/>
      <dgm:spPr/>
    </dgm:pt>
    <dgm:pt modelId="{CA545272-30E1-4AAA-9708-CFAAFB2423C2}" type="pres">
      <dgm:prSet presAssocID="{7F41A157-41D6-430F-BA31-4C002695D5FB}" presName="parTx" presStyleLbl="revTx" presStyleIdx="2" presStyleCnt="3">
        <dgm:presLayoutVars>
          <dgm:chMax val="0"/>
          <dgm:chPref val="0"/>
        </dgm:presLayoutVars>
      </dgm:prSet>
      <dgm:spPr/>
    </dgm:pt>
  </dgm:ptLst>
  <dgm:cxnLst>
    <dgm:cxn modelId="{F44F5738-C4A5-4B4F-820E-EBEB30A2A788}" srcId="{AC75DA55-6D86-4579-A42C-B52BB40F3FE9}" destId="{157C5F48-53F2-4CD9-BA8B-516B76B3DB69}" srcOrd="0" destOrd="0" parTransId="{FBFF461F-852A-4AA4-911E-4C0F5CAD9559}" sibTransId="{38C27A9F-EA5A-499D-A634-FAE0E27D21B4}"/>
    <dgm:cxn modelId="{9DAF663A-DEC8-4758-8049-96684602BDFC}" type="presOf" srcId="{157C5F48-53F2-4CD9-BA8B-516B76B3DB69}" destId="{FD906D6A-D20D-4708-9A1E-CDE4EA427B58}" srcOrd="0" destOrd="0" presId="urn:microsoft.com/office/officeart/2018/2/layout/IconVerticalSolidList"/>
    <dgm:cxn modelId="{1188A387-A37C-4F0E-A51E-91254710DC18}" type="presOf" srcId="{AC75DA55-6D86-4579-A42C-B52BB40F3FE9}" destId="{207FF56C-7196-4BF1-A5C7-FC58671B9962}" srcOrd="0" destOrd="0" presId="urn:microsoft.com/office/officeart/2018/2/layout/IconVerticalSolidList"/>
    <dgm:cxn modelId="{282E9F98-60E1-47F4-9E7F-684CBA241097}" type="presOf" srcId="{41065655-8BC0-47E0-BFB8-544F2EF7098F}" destId="{26967A91-28FD-470B-A7B8-A9BB6C3D463D}" srcOrd="0" destOrd="0" presId="urn:microsoft.com/office/officeart/2018/2/layout/IconVerticalSolidList"/>
    <dgm:cxn modelId="{F6D617B0-A089-4A6A-AB4C-BDE599F96C18}" srcId="{AC75DA55-6D86-4579-A42C-B52BB40F3FE9}" destId="{41065655-8BC0-47E0-BFB8-544F2EF7098F}" srcOrd="1" destOrd="0" parTransId="{879125CF-D432-4100-BF77-D70F8CF7CCD6}" sibTransId="{C17F3987-B18D-496F-885D-C43B40BA87CE}"/>
    <dgm:cxn modelId="{A837A4CF-3F11-40D4-942D-BE30CDFB146D}" type="presOf" srcId="{7F41A157-41D6-430F-BA31-4C002695D5FB}" destId="{CA545272-30E1-4AAA-9708-CFAAFB2423C2}" srcOrd="0" destOrd="0" presId="urn:microsoft.com/office/officeart/2018/2/layout/IconVerticalSolidList"/>
    <dgm:cxn modelId="{DB2044D4-C299-4A78-9373-8C98C0B03FA3}" srcId="{AC75DA55-6D86-4579-A42C-B52BB40F3FE9}" destId="{7F41A157-41D6-430F-BA31-4C002695D5FB}" srcOrd="2" destOrd="0" parTransId="{5FFC17AE-CBAD-42E1-88DB-7F9C3F2B7CFA}" sibTransId="{9A57D83A-E028-45AD-9EB5-D86AF9ED8100}"/>
    <dgm:cxn modelId="{10F3AD21-5612-4018-B72F-B4E5B7B008B1}" type="presParOf" srcId="{207FF56C-7196-4BF1-A5C7-FC58671B9962}" destId="{1B050072-5337-498F-88D1-DEC1C9619A2C}" srcOrd="0" destOrd="0" presId="urn:microsoft.com/office/officeart/2018/2/layout/IconVerticalSolidList"/>
    <dgm:cxn modelId="{88421C6E-7E0C-403F-9030-E90FC179BEF2}" type="presParOf" srcId="{1B050072-5337-498F-88D1-DEC1C9619A2C}" destId="{D3DDB5E1-3C60-471E-90ED-E30AC4E89F57}" srcOrd="0" destOrd="0" presId="urn:microsoft.com/office/officeart/2018/2/layout/IconVerticalSolidList"/>
    <dgm:cxn modelId="{6CA70723-3F51-458C-9AE5-AFC4B80060A3}" type="presParOf" srcId="{1B050072-5337-498F-88D1-DEC1C9619A2C}" destId="{2B4D92D3-ACCC-43DC-9DE5-C8FD05740CA7}" srcOrd="1" destOrd="0" presId="urn:microsoft.com/office/officeart/2018/2/layout/IconVerticalSolidList"/>
    <dgm:cxn modelId="{FB0CD400-6408-467E-B9B2-1DD038D5CF4F}" type="presParOf" srcId="{1B050072-5337-498F-88D1-DEC1C9619A2C}" destId="{016F8C32-0279-44E7-B89C-AA7B5CAFADDC}" srcOrd="2" destOrd="0" presId="urn:microsoft.com/office/officeart/2018/2/layout/IconVerticalSolidList"/>
    <dgm:cxn modelId="{90062274-8AAB-4554-B0E6-04F6948C1CD7}" type="presParOf" srcId="{1B050072-5337-498F-88D1-DEC1C9619A2C}" destId="{FD906D6A-D20D-4708-9A1E-CDE4EA427B58}" srcOrd="3" destOrd="0" presId="urn:microsoft.com/office/officeart/2018/2/layout/IconVerticalSolidList"/>
    <dgm:cxn modelId="{469C7E90-6A1E-4169-B549-3BDEA94FC4B8}" type="presParOf" srcId="{207FF56C-7196-4BF1-A5C7-FC58671B9962}" destId="{7E6A2BA4-070B-432C-B502-037A8E8FC38E}" srcOrd="1" destOrd="0" presId="urn:microsoft.com/office/officeart/2018/2/layout/IconVerticalSolidList"/>
    <dgm:cxn modelId="{7E859F0A-54FA-478B-8086-A300347A7453}" type="presParOf" srcId="{207FF56C-7196-4BF1-A5C7-FC58671B9962}" destId="{728D1D3F-6005-4E4D-B68D-D8FB2064B149}" srcOrd="2" destOrd="0" presId="urn:microsoft.com/office/officeart/2018/2/layout/IconVerticalSolidList"/>
    <dgm:cxn modelId="{BEA78376-5C93-4FA9-AE2B-87FCE6D39C4F}" type="presParOf" srcId="{728D1D3F-6005-4E4D-B68D-D8FB2064B149}" destId="{559F7061-FBED-400D-93CB-FE314C8EC7C4}" srcOrd="0" destOrd="0" presId="urn:microsoft.com/office/officeart/2018/2/layout/IconVerticalSolidList"/>
    <dgm:cxn modelId="{74047B4B-D0AE-4F56-AEC2-CEFE67E6413D}" type="presParOf" srcId="{728D1D3F-6005-4E4D-B68D-D8FB2064B149}" destId="{A413B7B8-7324-42B8-A6BA-2777A56F21AA}" srcOrd="1" destOrd="0" presId="urn:microsoft.com/office/officeart/2018/2/layout/IconVerticalSolidList"/>
    <dgm:cxn modelId="{0A3E990C-F564-4F88-BDBF-126A5423FA86}" type="presParOf" srcId="{728D1D3F-6005-4E4D-B68D-D8FB2064B149}" destId="{6769440A-F6F7-4F81-9488-2E281F5442C3}" srcOrd="2" destOrd="0" presId="urn:microsoft.com/office/officeart/2018/2/layout/IconVerticalSolidList"/>
    <dgm:cxn modelId="{A4284788-D188-44D5-9386-DE0FF184C38D}" type="presParOf" srcId="{728D1D3F-6005-4E4D-B68D-D8FB2064B149}" destId="{26967A91-28FD-470B-A7B8-A9BB6C3D463D}" srcOrd="3" destOrd="0" presId="urn:microsoft.com/office/officeart/2018/2/layout/IconVerticalSolidList"/>
    <dgm:cxn modelId="{401E65ED-1CBA-468D-93C2-8AC22E40CDEF}" type="presParOf" srcId="{207FF56C-7196-4BF1-A5C7-FC58671B9962}" destId="{FFDCAA51-359F-4B3D-971E-9496B46B628E}" srcOrd="3" destOrd="0" presId="urn:microsoft.com/office/officeart/2018/2/layout/IconVerticalSolidList"/>
    <dgm:cxn modelId="{C74A39F2-BED9-464E-9771-E7AA94DBD140}" type="presParOf" srcId="{207FF56C-7196-4BF1-A5C7-FC58671B9962}" destId="{06531D17-5933-41FE-AE88-19AFCC492A4A}" srcOrd="4" destOrd="0" presId="urn:microsoft.com/office/officeart/2018/2/layout/IconVerticalSolidList"/>
    <dgm:cxn modelId="{8430D526-7DE4-41D7-B699-C439B760A7E8}" type="presParOf" srcId="{06531D17-5933-41FE-AE88-19AFCC492A4A}" destId="{3334A187-8FE0-41FE-824E-63791D1BA3AC}" srcOrd="0" destOrd="0" presId="urn:microsoft.com/office/officeart/2018/2/layout/IconVerticalSolidList"/>
    <dgm:cxn modelId="{D6B9B5FE-AA78-4C6E-A970-EC7F09E30F94}" type="presParOf" srcId="{06531D17-5933-41FE-AE88-19AFCC492A4A}" destId="{8B779570-F17D-42DD-928B-3E95981BED12}" srcOrd="1" destOrd="0" presId="urn:microsoft.com/office/officeart/2018/2/layout/IconVerticalSolidList"/>
    <dgm:cxn modelId="{4A3C174C-952A-4CA4-AF3E-F2E48EFF926E}" type="presParOf" srcId="{06531D17-5933-41FE-AE88-19AFCC492A4A}" destId="{40DF2539-FF90-436D-9DB1-6164FFF9B415}" srcOrd="2" destOrd="0" presId="urn:microsoft.com/office/officeart/2018/2/layout/IconVerticalSolidList"/>
    <dgm:cxn modelId="{2630F13C-397B-4D26-A6CB-8AD4C06FD999}" type="presParOf" srcId="{06531D17-5933-41FE-AE88-19AFCC492A4A}" destId="{CA545272-30E1-4AAA-9708-CFAAFB2423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A7AA1-7776-4FBE-9C07-87F2BDC42818}">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11D83-DDF9-41AB-9452-7C2920F6EDE0}">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D56E1-592B-4C36-B82B-CA2EE7380C9C}">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kumimoji="1" lang="en-US" sz="2500" kern="1200"/>
            <a:t>3-join really does not work.</a:t>
          </a:r>
          <a:endParaRPr lang="en-US" sz="2500" kern="1200"/>
        </a:p>
      </dsp:txBody>
      <dsp:txXfrm>
        <a:off x="2039300" y="956381"/>
        <a:ext cx="4474303" cy="1765627"/>
      </dsp:txXfrm>
    </dsp:sp>
    <dsp:sp modelId="{B327C217-0AD8-4C53-8998-0A4CFD9C3546}">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D2119-B580-4621-976D-D47B722547D8}">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746BEA-0F70-4D1A-A93D-6A73F0B0508C}">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kumimoji="1" lang="en-US" sz="2500" kern="1200"/>
            <a:t>Did you pray?</a:t>
          </a:r>
          <a:endParaRPr lang="en-US" sz="2500" kern="1200"/>
        </a:p>
      </dsp:txBody>
      <dsp:txXfrm>
        <a:off x="2039300" y="3163416"/>
        <a:ext cx="4474303"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DB5E1-3C60-471E-90ED-E30AC4E89F57}">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D92D3-ACCC-43DC-9DE5-C8FD05740CA7}">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06D6A-D20D-4708-9A1E-CDE4EA427B5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kumimoji="1" lang="en-US" sz="2500" kern="1200"/>
            <a:t>Yes, I pray very hard.</a:t>
          </a:r>
          <a:endParaRPr lang="en-US" sz="2500" kern="1200"/>
        </a:p>
      </dsp:txBody>
      <dsp:txXfrm>
        <a:off x="1941716" y="718"/>
        <a:ext cx="4571887" cy="1681139"/>
      </dsp:txXfrm>
    </dsp:sp>
    <dsp:sp modelId="{559F7061-FBED-400D-93CB-FE314C8EC7C4}">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3B7B8-7324-42B8-A6BA-2777A56F21A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67A91-28FD-470B-A7B8-A9BB6C3D463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kumimoji="1" lang="en-US" sz="2500" kern="1200"/>
            <a:t>For the country?  Still praying.</a:t>
          </a:r>
          <a:endParaRPr lang="en-US" sz="2500" kern="1200"/>
        </a:p>
      </dsp:txBody>
      <dsp:txXfrm>
        <a:off x="1941716" y="2102143"/>
        <a:ext cx="4571887" cy="1681139"/>
      </dsp:txXfrm>
    </dsp:sp>
    <dsp:sp modelId="{3334A187-8FE0-41FE-824E-63791D1BA3A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79570-F17D-42DD-928B-3E95981BED12}">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545272-30E1-4AAA-9708-CFAAFB2423C2}">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kumimoji="1" lang="en-US" sz="2500" kern="1200"/>
            <a:t>For the math problem.  Some results.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traceFormat>
        <inkml:channelProperties>
          <inkml:channelProperty channel="X" name="resolution" value="3854.94116" units="1/cm"/>
          <inkml:channelProperty channel="Y" name="resolution" value="6182.45264" units="1/cm"/>
          <inkml:channelProperty channel="F" name="resolution" value="2.84167E-5" units="1/cm"/>
        </inkml:channelProperties>
      </inkml:inkSource>
      <inkml:timestamp xml:id="ts0" timeString="2015-07-24T05:57:20.764"/>
    </inkml:context>
    <inkml:brush xml:id="br0">
      <inkml:brushProperty name="width" value="0.06667" units="cm"/>
      <inkml:brushProperty name="height" value="0.06667" units="cm"/>
      <inkml:brushProperty name="color" value="#FFFFFF"/>
      <inkml:brushProperty name="fitToCurve" value="1"/>
    </inkml:brush>
    <inkml:brush xml:id="br1">
      <inkml:brushProperty name="width" value="0.15875" units="cm"/>
      <inkml:brushProperty name="height" value="0.15875" units="cm"/>
      <inkml:brushProperty name="color" value="#FFFFFF"/>
      <inkml:brushProperty name="fitToCurve" value="1"/>
    </inkml:brush>
    <inkml:brush xml:id="br2">
      <inkml:brushProperty name="width" value="0.07938" units="cm"/>
      <inkml:brushProperty name="height" value="0.07938" units="cm"/>
      <inkml:brushProperty name="color" value="#FFFFFF"/>
      <inkml:brushProperty name="fitToCurve" value="1"/>
    </inkml:brush>
  </inkml:definitions>
  <inkml:trace contextRef="#ctx0" brushRef="#br0">457 394 194,'3'-8'60,"-3"8"-38,3 0 20,-3 0 0,0 0-24,0 0-11,0 0-3,0 0 1,-9 0-5,-26 22-3,-3 12-1,8 3 2,-5 7 1,16 5 0,2-13-1,6 2 2,11-5-1,0-10-2,0-6-2,31-1 3,14-11 1,5-5-1,9 0-2,1-8 0,-2-22 0,4-5 2,-8-16-4,-2 13 4,-8-12-2,-8-5-3,2 3 0,-11-4 6,2-1 1,-20 13-2,-9 1 2,0 12 0,-3 3 0,-32 7 2,-1-1 5,-8 6 5,-9 10-2,0 6 6,-3 0-7,-4 4-6,5 25 0,-3 6-2,4-2-1,10 7 0,2 5 0,16-6 0,8 4 0,9-11 0,9-6-1,0 2-1,0 0-2,30 3 2,14-10 1,7-9 0,10 1 1,4-13 0,-3 0 0,2 0 0,-5 0-1,-8-21 1,-7 2-2,-3-6 0,-11-1 2,2 0-1,-14 8 1,-6 2 0,-12 8-2,0-8 2,0-6 2,0-5-1,-21 5 0,-9 3 0,-2 7 2,2 3-2,-11-1 1,3 7 6,-6 3 1,0 0-6,-7 10-1,4 14-2,-5 11 1,7 7-1,4-8-1,14 3 0,10-6 1,11-1-1,6-2 1,0-2-3,11-5 1,25-7 1,16-4 0,2-7 0,8-3 1,9 0 0,-6-15 0,-4-18 1,-2-8-1,-15-2 0,3 0 0,-13-1 0,-11 2 0,-9 6-1,-10 4 1,-4-4 0,0 7 0,-13 5 0,-25 7 1,-6-1 0,-18 10 0,-6 5 4,-11 3-3,-9 0 0,10 11-1,2 11-1,5 5 1,6 1-1,15-3 0,12-6 0,14-10 0,13-5 0,11-4-1,0 0-1,0 0-4,38 0 1,17-13 5,26-20-2,8-6 2,4 6 2,2-2-2,-7 2-2,-14 9 2,-9 0 0,-6 8 0,-18 1 0,-18 5 0,-11 4 0,-12 4-1,0 2 1,0 0 4,0 0 0,-35 0 2,-16 0-4,-17 0-2,-17 0 1,-11 5-1,-6 16 2,6 4-1,1 2-1,3-2 0,13 6 1,2-6-1,7-9 0,23-5 0,23 0 1,21-10-1,3-1 0,0 0-3,18 0-4,26 0 4,21 0 3,12-14-1,-1-5 1,5-3 0,-6-2 0,-4 2 0,-12 3 1,-8 5-1,-7 1 0,-17 3-1,-13 6 1,-11 4 0,-3 0 3,0 0 0,0 0 3,0 0 3,-3 0 3,-24 0-10,-8 0-2,-9 0-2,3 17 2,0 2 0,1-3 0,6-2-2,4-4 2,12-4 0,4 1 2,11-7-2,3 0 0,0 0-2,0 0-3,0 0 2,0 0-4,0 0 2,6 0 0,5 0 4,2 0-3,-2 0-1,-8 0-3,3 0-15,-6 0-25,0 0-36,11 0-52</inkml:trace>
  <inkml:trace contextRef="#ctx0" brushRef="#br1" timeOffset="19521.116">304 167 224,'17'-6'20,"10"0"0,6-6 21,8-2-21,7 0-12,4 2-3,-11 3-3,-8 0-1,-9 2 0,-4 4-1,-12 3 2,-2 0-1,-6 0 4,0 0 10,0-2 1,0 2 0,0-6-2,0 3-4,-31-4-2,-17-1-8,-5 0 0,-12 5-7,-3 3 6,-5 0-1,13 0 1,-1 0 1,5 0 0,9 0 1,9 0-1,19 3 1,5 1-1,7-4 0,3 0 0,4 0-2,0 0-3,0 0 1,0 0 2,0 0-3,11 0 3,33 0 2,18 0 4,6 0-1,0 0-1,11 0 0,-2 0-2,-6 0 1,-1-4 0,-23 4-1,0 0 3,-13 0-3,-9 0 0,-12 0 0,-2 0 0,-8 0 1,-3 0 0,0 0-1,0 0 2,0 0 1,0 0 1,0-3 6,0 3 7,-18-1-5,-23-3-10,-20 1 0,1-1-2,-5 2 4,-5 2-4,13 0 0,-1 0 1,14 0 0,11 0 1,4 0-1,13 0-1,8 0 1,5 0-1,0 0-1,3-5-1,0 5-5,0-5 0,3-1-1,27-6 8,19-3 4,5-1 2,17 4-3,2 0 2,-8 6-1,-9 1-3,-8 5 0,-10 0-1,-14 0 0,-13 0 1,-5 0 0,-3 0 1,-3 0 0,0 0-1,0 0 1,0 0 0,0 0 0,0 0-1,0 0 1,0 0-1,0 0-1,-9 8 0,-26 16-3,-9 3-3,-4 2 3,10-9-2,2-1 3,1-6 2,8-2 1,4-1-1,2-1-1,4-2 1,2-1-2,3 0-5,4-6 2,1 0 0,4 0 5,3 0-3,0 0 0,0 0-1,0 0 0,0 0-2,0 0 2,0 0-1,0 0-2,0 0 3,0 0 2,10 0-9,-2 0-16,-5 0-4,0 0-7,0 0-18,0 0-15,5 0-17</inkml:trace>
  <inkml:trace contextRef="#ctx0" brushRef="#br1" timeOffset="20116.149">112-59 12,'-3'0'84,"3"0"-48,0 0-5,0 0 1,0 0-11,0 0-2,18 0 7,5 0-7,1 0-2,6 0-1,2 0 1,-5 0-5,7 0 0,-7 0 2,6 3-2,2 2 0,-5 6 0,2-6 0,1 0-5,2 6 4,-2-8-6,-1 2-1,-6 2-1,4-3-2,-6-2 1,-3 1-2,-7 0 1,-3-3-1,-5 3 2,-3-3-2,-3 0 0,0 0 0,0 0 1,0 0 0,0 0-1,0 0-1,0 0-6,0 0-7,0 3-6,0-3-11,-6 4-6,-18-3-38,4 4 8,-1 1-5,4 5-14</inkml:trace>
  <inkml:trace contextRef="#ctx0" brushRef="#br1" timeOffset="20611.178">163-14 106,'0'0'85,"0"0"-64,0-2 9,0-4-3,14-2-9,21 3 7,4-4-3,7 2-4,2 2-1,-1 2-3,1-3-1,-1 1 3,-3 5 1,-9 0-2,3 0-2,-8-5-2,3 5-1,-4 0-3,-3 0-4,-2 0-1,3 0 1,-6 0 0,-4 0-2,-8 0 0,-1 0-1,-5 0 0,1 0 0,-4 0 0,0 0-5,0 0-3,0 0-9,0 0-6,0 0-9,0 0-6,0 0-4,0 0-17,-4 5-20,-10 3-5,8 2-27</inkml:trace>
  <inkml:trace contextRef="#ctx0" brushRef="#br1" timeOffset="21983.257">215-24 30,'-8'0'181,"5"0"-124,3 0-19,0 0-7,0-5-16,0 5-13,11-2-2,22-4 16,8 0 10,15-1-6,1 6-5,-2-3 1,-1 1 1,-2 3-2,-16-3-5,8 3-2,-9 0-1,-8 0-1,5 0-2,-9 0 2,-2 0-2,-5-3 1,-8 3-3,-5 0-2,-3 0 3,0 0-2,0 0 1,0 0 0,0 0-1,0 0-1,0 0-4,-21 0-6,-14 0-7,-9 0 6,3 0 3,-3 0-4,0 0 3,7 0 2,-4 0 2,6 0 5,9 0 0,5 0 0,7 0 0,7 0 0,4 0 0,0 0-1,0 0 1,3 0 0,0 0-2,0 0-2,0 0 0,0 0-2,0 0 3,0 0 1,0 0 2,13 0 4,7 0 3,4 0-3,-4 0 1,-5 0-3,-9 0-1,2 0 0,-8 0 0,0 0 4,0 0-1,0 0 3,0-5-2,-21 5-5,-17 0-1,-3 0-5,0 0 6,8 0 0,16 0 0,6-5 0,7 5 0,4 0 1,0 0-1,0 0 0,0 0-1,0 0-4,0 0 0,21 0 5,23 0 6,7 0 3,10 0-1,-2-3 1,-9 3-5,-5 0-2,-11 0-2,-10 0 1,-10 0-1,-10 0 0,-1 0 1,-3 0 0,0 0 1,0-3-1,0 3 0,0-3-1,0 3 1,0 0-1,0-2-1,0 2-1,-24 0 2,-17-3-4,0 3 2,-3 0 0,-1 0-1,7 0 3,8 0 1,10 0-1,6 0 0,10 0 1,4 0 0,0 0-1,0 0-1,0 0-1,0 0-2,0 0-2,27-3 6,14-5 0,12 3 6,0 2-1,-5 1-2,-4 2-1,-9 0-1,-15 0-1,-10 0 1,-2 0-1,-8 0 0,0 0 1,0 0 2,0 0 0,0 0 0,0 0 0,0 0 1,0 0-2,-24 0-2,-8 0-5,-15 0 1,-4 0 2,-1 0 0,2 0-1,5 0 0,7 0 0,15 0-1,5 0-7,9 2-10,6 1-9,3 0-12,0 3-5,0 4-24,0-5 13,0 6-25,3 3-31</inkml:trace>
  <inkml:trace contextRef="#ctx0" brushRef="#br1" timeOffset="10289.588">-796 427 156,'-15'-4'61,"12"2"-13,3 2 4,-3-5-22,3 5-14,0 0-11,0 0-4,0 0-1,6-1 0,32-9 2,13 4 11,17 4-5,3-1-1,8 3-1,3 0 1,-17 0-2,-14 0-4,-10 0 1,-18 0-1,-8 0-1,-9 0 1,-6 0 3,0 0 0,0 0 0,0 0 1,-6 0 2,-35 0-1,-18 0-6,-9 5-2,-14 4 2,-3-1 0,13 6 2,-2-2-2,1 0 1,5 1 5,12-1-2,7-2 0,8-1 3,14-2 2,14-6-5,5 3-2,8-4-2,0 0 0,0 0-2,0 0-4,0 0-2,11 0-3,19-24 11,11-16 0,0-1 1,-3 8 1,-11-5-2,-3 14 0,-10 1 0,-4 11 1,1 1-1,-11 7 0,0 1 3,0 3 2,0 0-2,0 0 0,0 0 2,0 0 0,0 0 1,0 0-5,0 0-1,0 0 2,6 18-1,15 5 0,5 13-1,4 6 0,5-7-1,3 0 1,-5-6 0,-1 2 0,-2-9 0,-6 4 0,-7-16 0,4 1 0,-15-5 0,-3-6 0,-3 0 0,0 0 0,0 0 0,0 0 0,0 0 0,-13-6 3,-34-15-3,-8-5-1,1 3 1,-11-3 0,0 1 0,-7 6-1,1 0 1,6 8 0,3 3-1,2 5 0,14 3 1,16 0-2,10 0 2,13 0 0,4 0 1,3 0-1,0 0-2,0 0-2,0 0 0,0-4-3,10-3 2,28-4 4,15-12 0,15 8 0,5-6-2,4 6 2,6 3 1,-1-1 1,-14 7-1,-21 3 0,-6-1-6,-20 4-14,-15 0-6,-6 0-9,0 0 11,0 0-10,0 0-21,0 0-26,0 0-60</inkml:trace>
  <inkml:trace contextRef="#ctx0" brushRef="#br1" timeOffset="35402.024">-95 571 56,'-14'-4'187,"14"0"-133,0 4-23,0 0 6,0 0-8,0 0-14,0 0 5,0 0 0,0 0 0,0 0-1,0 19 0,0 24 3,0 21-9,18 7-6,-1-7-3,-1 0-2,-2 1-1,3-11-1,-4-10 0,1-17 1,-8-2-1,-2-13 0,0-5 0,-4-3 1,0-4-1,0 0-1,0 0-1,0 0-5,0 0-7,0-4-4,0-27 12,-11-9 1,-16-22-2,4-11 1,-1-6 0,7-14 0,6 1 4,7 14 1,4 8 0,0 30-2,0 14-2,0 17 1,0 6 0,4 3-2,-4 0 6,0 0 2,14 15 4,3 26 5,7 16-4,-7 15-2,4 10-2,-1 1-1,-4 1-1,2 0 0,-4-13-1,-2-1 1,0-11 1,-6-14-4,-3-20 2,0-14 0,-3-3 2,0-8-2,5 0-2,-5 0-2,0 0-1,6-13-5,-3-18 4,8-18 6,-4-13 5,2-5-5,-1-3 0,-2-7 1,4-9-1,1 8 0,-5 11 1,-2 19-1,0 21 0,-1 18 0,-3 9 0,0 0 0,0 0 1,0 0 6,0 25 5,0 20 3,0 25-12,0 7-3,0 3 2,0-4-2,0 4 1,0-4 0,0-14-1,0-4 0,0-12 1,0-13-1,0-7 0,0-18 0,0-1 0,0-7-1,0 0 0,0 0-1,0 0-2,0 0-2,7-25 6,2-18-1,5-18 1,7-9 1,-7-4 2,2-2-3,-5-5 0,3-4-3,-4 9 1,-4 12 1,5 8 1,-8 28 0,0 10 0,-3 12 0,0 4 0,0 2 0,0 0 0,0 0 0,0 0 0,0 21 1,0 28 6,0 24-5,0 13-2,-3 11 1,-8-4-1,5-7 0,3-13 0,0-12 0,3-12 1,0-17-1,0-18 0,0-8-1,0-6 1,0 0-2,0 0-1,0 0-4,0-8-5,0-30 4,9-17 8,8-11 1,7-13 1,-6-6-2,-1-10 0,-1-6 1,-2 6-1,-8 3 0,2 17 0,-1 19 0,-4 18 0,-3 21 0,3 9 0,-3 8 0,0 0 1,0 0 0,0 0 4,0 8 1,0 28 5,0 23-7,0 20-3,0 3-1,0 7 1,-3-11-1,-4 1 0,1-5 1,-2-22-1,5-3 0,3-28 0,0-2 0,0-14-1,0-5 1,0 0-2,0 0-1,0 0-6,0-12-4,3-21 9,18-22 4,2-7 1,1-5-1,-3-9 1,2-1-1,-2 7-1,-7-1 1,0 16 0,-7 17-1,-4 21 1,0 7 0,-3 10 0,0 0 0,0 0 0,0 0 1,0 18-1,0 29 9,0 16-7,-13 14-1,-4 3-1,11-13 0,-9-3 0,4 4 1,5-17-1,3 5 0,0-16 0,0-3 0,3-6-1,0-13 1,0-11 0,0-5 0,0-2-3,0 0 1,0 0-2,0 0-3,0-13 0,15-22 7,6-12 0,-1-5 1,4-11 0,0-9-1,4-4 0,-4 2 0,-3 1 1,-1 3-1,-4 14 0,1 7 0,-6 21 0,-4 16 0,-4 6 0,-3 6 0,0 0 1,0 0 0,0 0 0,0 2 4,0 39 4,0 23-3,-18 13-6,-5 5 0,-1-4 1,4-6-1,2-1 0,2-12 0,5-7 0,2-15-1,9-13 1,-3-8 0,3-8 0,0-8-1,0 0-2,0 0-3,0 0 0,0-8-1,15-13 7,9-17 2,5-3-1,-3-13 0,1-7 0,5 0-1,-8-10 2,-1 4-2,1 5 0,-10-2 1,2 18-1,-5 8 0,-8 14 0,0 13 0,-3 8 0,0 3 0,0 0 1,0 0 0,0 0 1,0 12-1,0 30 9,-20 17-10,-4 17 0,-3 2 0,0-3 0,-1 2 0,1-4 0,7-5 1,2-17-1,6-7 0,4-7 0,5-22 0,3-11 0,0-2 0,0-2-2,0 0 0,0 0-1,0 0-1,0 0 2,0 0-2,0 0 4,0 0 1,0 0-1,0 0 1,0 0 0,0 0 0,-4 0 1,-5 0 1,-9 0 3,-13 0-4,-5 0-2,-2 0 0,-7 0 1,1 0-1,0 3 0,0 10 0,-4-2 1,10 5-1,11-10 0,10 1 2,11-7 2,3 0-3,3 0-1,0 0-4,0 0-1,0 0-3,0-29 6,0 0 2,15-6 0,0-7 1,5 1-1,4 0 0,6 3 0,-2-5 1,2-2-1,5 5 0,5-4-1,4 11 0,-3 9 1,-6 6-1,-2 4 0,-2 9 0,-7 5 1,0 0 0,-4 0 2,1 27 1,-4 10 1,-7 12-2,-10 5 0,0 5-1,0-7 0,-21 0-1,-9-12 0,-8 1 0,-9-8 1,-4-14-1,-1-9 0,2-5-6,2-5 1,10 0 3,11 0 0,4-22 2,2-12 0,7-11 0,8-7 0,6-7-2,0-5 2,0-4-1,26-2 1,19 6-1,2 2 1,8-2 0,2 15 0,-1 0 0,2 14 0,-10 11 0,-7 8 1,-8 8-1,-2 5 1,-12 3 1,-1 0 5,-1 0-2,-14 30-1,-3 14 2,0 8-1,0-1-4,-23 1 1,-18 0 0,-10-2 0,-14-10-1,-9-1-1,-2-1 0,-6-14 0,11-6-6,6-9 1,21 4 4,23-13 0,12 0 0,9 0 1,0 0-1,0-6-2,3-24-1,27-10 4,14-16-1,21 5 0,3-5 1,8-2 3,-5 5-3,8 7 1,-19 11-1,-5 3 0,-11 10 0,-9 10 0,-11 3 0,-15 6-1,3 3 1,-12 0 0,0 0 5,0 0 3,0 15 6,-21 18-3,-17 15-9,-13 1-1,-13-9 0,-15-7 0,-13 0-2,7-10 1,-1-6-1,7-4 0,26-5-1,15-5 2,14-3 0,18 0-1,2 0 2,4 0-1,0 0 0,0-33-5,0-10 3,27-15-2,6 6 3,9-10 1,13 10-2,2 7 1,4-2 1,1 19 1,-11 4-1,1 13 0,-2 7 2,-12 4-1,-5 0 1,-4 0 0,-9 0 1,-4 12 1,-8 20 1,-8 17 3,0 2-2,-5 13-4,-39 7 1,-13-9-3,-14-4-3,-11-9 3,0-8-2,-4-9-2,9-11 0,15-8 2,7-10-1,14-3 0,14 0 1,10 0 0,7-10 1,10-14 0,0-6-2,0-16-1,30-2 0,19-9 4,8 3 0,11-5 0,11 11 4,-1 0-1,-3 12-2,-10 1-1,-3 11 0,-15 10-1,-6 4 1,-11 7 0,-6 0 1,-10 3 0,-4 0-1,-7 0 2,-3 6 1,0 24 6,0 19-3,-10 1-4,-27 6 0,-17-1-2,-11-7 0,-17-2-1,0-6-2,-4-11-2,9-17 3,9-4-3,21-8 0,15 0 3,19 0-3,9-3 4,4-27 0,0-19-4,37-10 2,14-11-1,31-1 4,10 1 1,4 2 2,5 13-1,-7 8-2,-14 14 0,-12 9 0,-6 3 1,-18 10-1,-15 11 1,-14 0 2,-4 0 0,-11 0 4,0 32-1,0 2 2,-7 15-5,-27 2-1,-16 0-2,-20-2-1,-1-9-2,-14-2-1,-16-6-3,7-8-4,6-10 1,10-10 3,20-4 5,14 0-2,23 0 0,4-5 4,10-20 0,7-8 0,0-11-2,4-5 1,30-12-1,14 5 2,17-5 1,6 12 6,11 6-3,-3 13 0,2 11 2,-9 13-4,-9 2 1,-7 4 4,-3 0-2,-11 18-2,-5 14 4,-6-2-3,-11 10 0,-9-4-2,-11 11 1,0-1 2,-17 8-3,-34-3-2,-14-2 0,-17-6-2,-9-9-5,-12-7 0,5-13 4,9-6 2,10-8-3,14 0 3,15 0 1,12-8 0,8-13 2,9 2-2,7 0 0,11-11-1,3-3-1,0-12 0,0-6 1,27 0-1,5 2 1,1-6 0,8 9 0,6-3 1,4 6-1,1 10-1,2 4 2,-2 10-1,-5 9 0,1 6 1,-7 4 1,-3 0 2,-5 14 0,2 21 2,-12 9-2,-10-2 1,-13 10-1,0-3 0,0 7-2,-33-5-1,-15 2-1,-13-7 1,-10-11-2,-2-3-1,-5-10-4,14-11 4,5-6 0,12-5 1,12 0-1,14 0 3,3-14 2,3-10-2,12-4-2,0-9 1,3-3-1,0-6 0,0 4 1,21-5-1,5 2 2,8 5 0,10-3 2,8 0 1,2 7-3,1 2 0,2 6 0,-8 10 0,1 10 0,-2 8 1,-4 0 0,0 0 0,1 19 5,-7 13-3,-5 5 2,-5 2-2,-15 1 0,-5 6-1,-8-6 0,0 2 1,-8 5 0,-22-7-3,-18 6 1,-1-9-1,-7-13 0,-3-6 0,-3-6 0,-2-9-1,13-3-2,4 0 2,9 0 0,8 0 1,6-8 1,7-8 0,-1-3-1,6-2 0,-3-7-1,12-2-1,3-1 1,0 1-2,0-10 3,13 3-2,15 4-1,-1-5 3,11 8-2,6-2 1,4 6 0,2 4 0,1 7 1,1 5 1,-8 10 0,-6 0 0,-1 0 4,-6 25-2,-4 5 1,-6 7-1,-4 0 2,-8 7-2,-9-6-1,0 9 0,0-10 0,-17-4-1,-10-3 0,-11 0 0,-3-12-1,-6-10 0,-4-5-1,-7-3-1,1 0-1,8 0 2,5 0 1,10-3 1,0-5 1,7-9-2,3 2 0,0-1 0,10 2 0,5 2-1,2-2 0,3-4 0,4 4-1,0-10 0,0-8-1,0 5 2,23-3-1,6-8 1,1 8 0,8 3 0,0 0 0,1 4 1,2 9-1,-9 0 0,-8 9-2,-4 5 1,-4 0-1,1 0 1,-9 0-2,-5 0 1,-3 0-3,0 0 0,0 0-2,0 0 1,0 0-3,0 0-3,-11 0-10,-16 8-10,4 3 11,-1 0 3,7-3-2,-10 3 2,3-4 9,0-3-4,4 0 0,2-4-8,4 0 7,5 0 15,-2 0 0,7 0 3,-2 0 2,6 0 0,0 0 2,0 0 8,0 0-4,0 0 0,0 0-2,0 0-3,0-8 5,10-10 16,18-1-6,12-3-1,9 4-1,1-1-5,9 8 1,-2 0-8,-5 6-2,-5 2-1,-6-4 3,-4 3-2,-14 4-2,-2 0 0,-10 0-1,-5 0 0,-3 0-1,-3 0 1,0 0 2,0 0 2,0 0 0,0 0 4,-33 0-4,-8 0-6,-17 16-1,-4-2-1,-6 4-1,-3-6-2,6-4 1,7-6 4,10 3-1,18-2 0,10-3 1,9 0 0,11 0 0,0 0 0,0 0-1,0 0-1,0 0 0,0 0-2,0 0 0,31 0 4,13 0 7,7-8 0,4-2-1,-10-1-2,-9 3-4,-1 2 0,-21 1 1,-8 5-1,-3 0 1,-3 0-1,0 0 2,0 0-1,0 0 0,0 0-1,0 0 0,0 0 0,0 0-1,0 0 0,0 0 0,0 0 0,0 0 0,-14 11 0,-19 4 1,-8 7-2,-7-4-1,-7 0-3,8-6 5,6-1-1,7-10 1,8 6 0,-9-3 1,5-2 1,-2 1-1,-6 2 1,-1 3-1,-10 3 2,4 8-2,-2 3 0,3 2 0,11 0-2,-2 5 1,2 4 0,7 12 1,3 1 0,-1 16 0,3 0 1,6 5-1,0 0 1,9-13 1,1 0-2,5-19 1,0-3-1,0-16-1,0-10 1,0-4 0,0-2-3,0 0 1,0 0 0,0 0-2,0 0 2,0-2 0,8-26-7,10-12 9,-3-3 0,0-10 0,-9 8 0,-6-10-1,0 0 1,0 6 0,0 9 0,0 3 0,-10 13 0,-1 8 0,8 11 1,0 5-1,0 0 1,3 0-1,0 0 2,0 0-1,0 0 1,0 1 2,0 31 2,0 20 4,0 10-9,0 4 1,0 6-2,0-10 0,6 1 0,5-15 0,-1-10 0,1-9 0,-5-7 0,0-9 0,-6-7 0,0-6 1,4 0-1,-4 0 0,0 0-1,0 0-1,0 0 2,0-15 4,0-11-3,-24-9 0,-12-21-1,-5 1 0,-1-17 0,1 9 0,0-1-1,0 6 0,8 18 1,5 9-1,7 15 2,11 14-1,7 2 0,3 0 0,0 0-1,0 0 1,0 18 3,0 25 0,0 6-1,0 15-2,0 6 0,0-8 0,0 2 0,13-12 0,4-15 0,-2-5-1,-3-12 0,2-10 0,1-4-1,-6-6-1,2 0-2,2 0 0,1-9 4,3-17-1,-1-3-2,-2-9 1,-10-6 2,-1-7 0,-3-5 0,0 0 0,-10-3-1,-20 4 2,-4 15 0,-1 2 0,5 14 0,0 10 0,1 7 2,6 7-2,-1 0 2,3 0-3,1 21 2,-4 7 1,7 6 0,1 3-2,-2 7 1,12 1-1,-2 13 0,8-6 0,0 10 0,0-16 0,21-2-1,6-15 1,1-7-2,-1-7 0,3-9 0,2-3 0,-2-3-2,-7 0 2,-2-3 2,-4-18 0,-3-4 0,-10-1 0,-4-12 1,0 1-1,0-7 1,-15 3-1,-15 4 1,-8 2 1,4 11-2,-3 2 1,3 14 0,0 1 0,-7 7 1,7 0-2,0 0 0,0 12 1,10 10 1,3 0 1,4 5 0,11-3-2,2-5-1,4 8 0,0-2 0,4 6-2,26-10 0,4 1 1,8 2-1,5-12 2,-3-2 0,-3-4-1,-11-6-1,2 0 1,-5 0-1,-7 0 1,-2-6 1,-2-16 1,-9-10-1,-3 3 1,-4-15-1,0-1 0,0 2 0,-7-6 0,-18 3 0,6 9-1,-2 12 1,4 10 0,0 9 1,2 6 1,6 0 0,-12 0-1,-2 0-1,-4 10 1,-2 17-1,-1 13 5,7 9-5,2 3 1,7-1 0,4 8-1,10-13 0,0 0 0,0-15 0,0-7-1,24-5-1,3-4-1,0-8 1,8-6-1,-1-1 0,0 0-1,0-27 4,3-9 2,1-9-1,3-7 1,-11-10 0,-2 3-1,-12-2 0,-2 3-1,-7-3 0,-7-1 1,0 7-1,0-3 1,0 15-1,-10 16 0,4 8 1,-2 14 2,5 5-1,0 0 0,-9 0 3,0 0-1,-9 26-4,-6 8 2,-4 14 0,10 11-1,-2 5-1,10-2 0,2 0 0,5 2 0,2-9 0,4-3 0,0-4-1,0-8 1,10-13 0,4-9-2,-4-13 1,-3-2-2,3-3-2,1 0 1,5 0-1,8-21 3,-4-14 1,1-6 1,-4-18 0,0 0-1,-10-5 0,-1-4 0,-6 11-1,0-9 1,0 21 0,0 1 1,-3 22 0,0 8 0,0 14 1,-1 0-1,4 0 2,-3 0 0,-2 0 0,-4 14 0,-5 19 2,-2 5-3,-5 18-1,4 5 0,6 7 0,8 2-1,3-5 1,0-1 0,0-15 0,0-6 0,14-17-2,3-5 1,-7-13 0,1-2 0,-5-6-1,1 0-2,4 0-1,-2 0 0,2-13 2,-1-9 2,1-4-2,1-10 0,-12 2 1,0-10 2,0 2 0,-9 6 0,-23-1 0,2 12 0,0 13 2,-5 5-2,9 7 2,-3 0-2,-1 0 0,13 9 1,1 14-1,2 4 4,3 3-3,4 2-1,7 9 0,0 3 0,0-2 0,21-4-1,14-3 1,4 0-1,7-8-1,5-1 1,-1-9 0,-2 4 1,1-10-1,-2-6 0,-11-5 0,2 0-1,-14 0 1,-4-4-1,-5-13 2,-3-8 1,-4 4 0,-5-6-1,-3-8 0,0 8 0,0 1 0,0 3 0,-14-5 1,-10 9-1,4 7 1,-1 4 0,6 1 1,-14 7 0,9 0 1,4 0-3,-2 0 0,7 7 0,-4 12 2,3-5-1,6 13-1,-2 3 1,8 2 0,0 5-1,0 2-1,0-7 1,11 5 0,4-10-1,8-3 1,-7-5-1,9 0 1,-6-5-1,2-4 0,-4-8-1,-3-2 1,-10 0-1,-1 0-2,-3 0-1,0 0-6,0-8 0,0-21 9,0 2 2,-21-10 0,-12-6-2,-11 12 2,3 3-2,6 5 2,2 13 0,4 5 2,9 5 0,4 0-1,2 0 5,4 0 4,-4 5-6,11 14-2,3 8-2,0-5 0,0 12 0,0-7-1,17 0 0,7-3 0,3 2 0,0-1 0,0-6 0,-4-8 1,-2-3 0,-1-1-1,-9-3 1,-1-4-4,-10 0 1,0 0-5,0 0-4,0 0-3,0-12 10,0-11 5,-17-7 0,-14-10 0,1 7-1,-4-1-1,0-2 2,6 16 2,4 5-2,1 6 1,10 9 3,5 0 3,5 0 4,3 0-3,0 0-1,0 0-3,0 0-1,0 23 0,0-1 0,6 13-3,12-3-1,5-10 0,1-4 0,4-4-3,-4-9 1,0-1 1,-4-1 1,-7-3-3,1 0-5,-11 0-9,1 0 5,-4-7 4,0-4 2,0-11 7,0-2-1,-24-4 1,-6-6 0,-5 10 0,2 8 0,-5 1 0,11 6 1,-1 9 0,7 0 3,2 0 0,5 0 7,3 0-4,5 0-3,2 3 1,4 10 0,0-5-5,0 8 1,0 0-1,0 4-1,21 9 0,6-8-1,8-1 1,-5-2 0,4-4 1,-7-5-2,-6-2 1,-1-7 0,-10 0-2,-2 0 0,-8 0-1,0 0-8,0-14 7,0-7 2,0 0 3,-11-7 0,-13 4 0,-3-5 0,-4 12 0,4 1 0,0 4 2,3 9-1,4 3 4,-1 0 4,4 0-4,4 0 6,2 0-6,1 0 2,10 3-1,0-3-4,0 4-1,0-3-1,0 6-1,0-1-1,0 4 2,0-5-2,13 2 0,1-3 0,4-3 0,-6-1 0,3 0-1,-6 0 0,5 0-5,-4 0-5,1 0-2,-5-1 0,2-10 7,-2 1 4,1-1 0,-1-1 3,2 3 1,1 3-1,2 3 0,-1-1-1,4 1-1,7 3 1,-1 0 2,4 0 1,0 0 0,2 3 1,1 10-1,2 5 0,-2-3-1,-4 5 2,4-3-2,-9 8 1,-1-4 0,-1 0 1,-2 3 1,-8 6 2,2-1 0,-5 0 3,1-5-3,-1 4-1,-3 2 0,0-6 0,0 0 1,0 5-3,0-6 0,0 3-1,0-8-1,0 5 0,0-4 2,0-6-2,0-7 0,0-4 0,0 3 0,0-5 0,0 0 0,0 0-8,0 0-12,0 0-4,0-22 14,0-9 10,0-5 1,-3-4-1,-7-6 1,-1 6-1,-3 0 0,1 6 2,-1 11-2,1 4 0,2 8 1,5 6 0,3 5 2,0 0 10,-8 0-4,4 0-2,-1 9-5,-1 12 3,3-2-5,-2 16 1,4 0-1,4 0 0,0 5 0,0-10 0,0-1 0,0-6 0,0-5 0,0-10 0,0-3 0,0-5-1,0 0-2,4 0 0,4 0-5,-8-5-6,3-21-1,0-2 15,-3-12 0,3-6 0,-3 8-1,0-9 0,0 13-2,0 10 3,0 5 0,0 7 1,0 12 1,0 0 11,0 0 3,-3 0-4,0 0-3,3 0 7,-3 17-2,-5 6-12,4-2-2,-2 7 0,0 3 0,1 4 0,2-3 0,3 1 0,0-2 0,0-12-1,0-10 1,0 0 0,0-6 0,0-3-1,0 0-2,0 0 0,0 0-5,0 0-12,0-7 4,0-14 10,0-6 6,0-14 1,0 5 0,0-3-1,0 4 2,0 5-2,-6 11 1,6 8 0,-4 1-1,4 7 3,-3 3-2,-1 0 3,4 0 0,0 0 2,0 0 2,-10 5 2,4 11-1,-5 6-9,4 8 0,4 2 0,0 5 0,-2-7 0,5-3-1,0-6 1,0-2-1,0-13 0,0 0 0,0-6-2,0 0 1,0 0-4,0 0 1,0 0-6,5-12 5,4-14 6,-5-7 1,7 3-1,-5-3 0,0-4 0,-6 3 1,0 7-1,0-4 1,0 8-1,0 9 1,0 4-1,0 8 0,0 2 2,0 0 0,0 0 0,0 0 4,0 0 2,0 15 1,0 7 0,0 7-9,0 2 0,0 1-2,0-8 2,0 3 0,0-8 0,0-10-1,0-2 1,0-5-1,0 1 1,0-3 0,0 0-1,4 0 1,-4 0-2,4 0 1,-4 0-5,0 0-3,0 0-2,0-9 6,0-9 5,0-9 3,0 6-3,0 2 1,0 0-1,-4 13 1,0 2-1,4 4 1,-6 0 1,6 0 4,-3 0 3,-3 10 0,1 14 4,-2 8-13,7 8 0,0-10 0,-3 0 0,3-5 0,-3-7 0,0-5 0,3-7 0,0-1 0,0-5 0,0 0-1,0 0-1,0 0-3,0 0-2,0 0-2,0 0 1,0-11 2,0-8 6,0-2 1,0-14 0,0 6-1,0-1 0,0-2 3,0 1-3,-5 10 1,2 5-1,3 5 1,0 3-1,0 6 1,-3 2 0,3 0-1,0 0 2,0 0 1,0 0 2,-3 0 2,3 2-1,-3 17 1,3 3-3,0 5-4,0 5 0,0-2 0,0-11 1,0-1-2,0-12 1,0-1 0,0-5 0,0 0-1,0 0 0,0 0-2,0 0-2,0 0-5,0 0-4,0-19 7,0-2 7,0-9 3,0 1-2,0-6 0,0 7 0,0 2-1,0 4 1,0 9-1,0 13 1,0 0 0,0 0 6,0 0-2,0 0-1,0 0 2,-4 0-2,4 0 3,0 5 1,-3 6-2,-1 4-5,0-1-1,4 0-1,0-9 1,0-1-1,0-4 0,0 0-2,0 0-11,0 0-10,0 0-16,0 0 0,0 0-37,0 0-19,0-4 9</inkml:trace>
  <inkml:trace contextRef="#ctx0" brushRef="#br2" timeOffset="5020.286">-433 594 237,'-6'-5'73,"3"3"-44,3 2-3,0 0 5,0-4-18,0 4-12,0 0 0,0 0 0,0 0 0,-4-5 3,-7-1-2,2-4 0,-12-9-2,-7 4 1,-2 0-1,0 2-1,-2 4 0,9 4 1,-1 5-1,-3 0-8,6 0 6,1 0 0,3 0-4,7 5 3,2-2 2,8-3-1,0 0 2,0 6-5,0-1 0,18 3-1,16-2 6,7-2-1,10-4 2,3 0 2,1 0-2,-1 0 0,-10 0 0,-9-10 1,-8 2-1,-4-3 0,-15 8 0,-5 1 1,-3 2 0,0 0 1,0-3 2,0 3-1,-11-3 3,-19 3-6,-11 0-1,-9 0 0,-6 0-6,-1 0 6,2 15 1,8 3 1,6 1-1,0 2 0,7-9 1,14 3-1,-1-11 0,18 3-1,3-6 1,0-1-1,0 0-3,0 4-2,6-1 0,28 1 4,0-4 2,14 0 0,-1 0 0,-3-19 2,9-6-2,-9-6 1,0 5 0,-11-6-1,-4 5 0,-9-3 0,-10 13 0,-4 1 0,-6 1 0,0 0 0,0 0 2,-24 3-2,-6 2 2,-1 7 0,-6 3-1,-1 0 0,8 0 1,-4 0-2,7 0 0,0 19-3,2-8-2,9-1 1,8 2-9,5-2-9,3-2-35,0 6-44</inkml:trace>
  <inkml:trace contextRef="#ctx0" brushRef="#br1" timeOffset="11198.64">-852 475 105,'0'-2'72,"0"2"-59,0-3 2,11-6 34,34 2-20,5-5-9,15 0-3,3 3 3,11-1-3,2 4-1,-6-2-3,-7 5-6,-14-5-1,-2 3-2,-12-1-2,-5-1 1,-15 1-2,-6 3 0,-7 3 0,-4 0 0,-3 0 3,0 0-2,0 0 2,0 0-1,0 0-3,-10 0-3,-21 0-12,-10 0 2,-10 0 7,-3 0-3,5 0-3,-1 0 8,6 0 4,6 3 0,4 0 0,3 0 0,4 4 0,3-6 0,7 6-3,4 0 2,5 0-4,2-7 3,6 0-2,0 2 3,0 7 0,0 6-3,0 4 0,3 9 1,21-4 2,7-2-2,6 2-1,7 4 1,8-9 2,-4 7 1,-1-4 0,0 0 1,-9 0-1,0-6 1,-14-9-1,-3 1 0,-12-5 0,-6 0 0,-3-3-1,0 0-1,0 0-4,0 0-7,0 0 2,0 0 4,-3-13-2,-27-14-7,-5-14 0,-12 5-4,-1 1-9,1-1-8,-5 2-12,4 5-6,15 3 1</inkml:trace>
  <inkml:trace contextRef="#ctx0" brushRef="#br1" timeOffset="17926.025">-374 126 134,'-4'0'75,"4"-5"-44,0 5-6,0 0 12,0 0-23,0 0-11,0 0 5,0 0 7,0 0-2,0 0 4,-3 0 3,3 0-1,0 0-1,0 0-7,0 0-3,0 0-2,0 0-4,0 0 0,0 22 0,0 15 3,-8 19-3,-1 7 0,-2-4-2,1-8 0,7-8 0,-2-11 0,5-18 0,0-8 0,0-6-1,0 0-7,0 0-3,18-23 11,17-25 0,-2-11 3,5-11 0,-3-2-2,-12 7 1,1-2-2,-7 5 1,-7 8-1,1 11 1,-8 16-1,0 13 2,-3 9 2,0 5 5,0 0-1,0 0 0,0 0 5,0 0-1,0 0-3,0 9 2,-11 25 1,-19 9-6,-11 13-5,0 7-1,-3 7 1,7 8-1,-4-14 1,6-2 0,12-27-1,13-12 3,6-15-3,4-4 0,0-4 0,0 0-4,0 0-1,0 0-2,0-11 6,28-15 1,8-14 0,9-15 2,-1-1 0,0-4-2,-3 7 0,-3-5-2,-11 14 1,-10 14 0,-10 15 0,-7 8 0,0 7 1,0 0 1,0 0 2,0 0 2,-34 22 0,-21 18-4,-6 9 0,-3 10 0,-1-10 1,13 2-1,2-11 3,12-9-1,11-3 0,13-12-1,4-11 0,7-2-1,3-3-1,0 0-1,0 0 0,0 0-2,0 0-1,0 0-2,0 0 5,0 0-5,0 0 0,0-7 2,0-8 2,-3-12 2,-5 0-1,8 6 1,-3 2 0,0 6-2,0 4-2,3 9-1,0 0 4,0 0 1,0 0-1,0 0 0,0 0-3,0 0-4,0 0 1,0 0-2,20 12 9,13 4 2,15-3-1,4-2-1,9-1 0,0-4-1,-6-4-6,-5 2-14,-8-2-28,-8-2-9,-4 5-35,-3-4-73</inkml:trace>
  <inkml:trace contextRef="#ctx0" brushRef="#br1" timeOffset="44080.52">212-196 113,'0'0'75,"0"0"-36,0 0 21,0 0-14,3 0-12,18 3 9,2 21 2,4 6-13,3 10-12,8 8-6,-6-3-6,1 3-2,-1 2-4,-6-1-1,-2-15-1,-11-4 1,-5-9-1,-2-10 1,-6-3 0,0-8 0,0 0-1,0 0-5,0 0-12,0 0-13,0-21 5,-24-13 3,-3-7 5,-4-7 7,4-1 3,-3 0 0,2 3 7,4 6-1,0 14 1,15 10 1,-2 9 0,7 4 1,4 3 5,0 0 2,0 0-1,0 0-1,0 0 3,0-4-1,35 3 2,27 1 18,15 0-14,15 0-5,7 0-1,-4 0-4,-9 0-4,-25 0 1,-10 0-2,-20 0 0,-18 0 1,-13 0-1,0 0 2,0 0-2,0-7 0,-16-3-9,-33 2 3,-15-4 5,-17-1 0,-15 7 1,-10 4 0,4 2 0,3 0 1,10 0-1,21 0 0,18 5 1,18 0 2,16-1-1,12-4 2,4 0-4,0 0-1,0 0-2,0 0-3,28 0 3,23 0 3,14 0 14,20-4-4,10-6 0,7-9-6,1 3-2,-14 2-2,-18 7 0,-24 0 1,-29 5 1,-12 2-2,-6 0 1,0 0 2,0 0-1,-17 0-2,-31 5-4,-9 14-5,-12 3 6,1 2 2,11-8 1,13-2 0,2-1 1,11-2-1,10-4 0,15 0 0,3-5 0,3-2 0,0 0-2,0 0-2,3 0-2,32 0 3,15 0 3,12 0 2,6-9-2,-3-6 1,-15 4-1,-12 0 0,-17 6 0,-15 5-6,-6-3-14,0 3 0,0 0-10,0 0-28,-9 12-62,-2 6-146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16BA1-C931-FF43-A3EF-0C1B0A9A237D}" type="datetimeFigureOut">
              <a:rPr kumimoji="1" lang="zh-TW" altLang="en-US" smtClean="0"/>
              <a:t>2019/7/30</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AED1-4281-7942-9570-7198110FF0FD}" type="slidenum">
              <a:rPr kumimoji="1" lang="zh-TW" altLang="en-US" smtClean="0"/>
              <a:t>‹#›</a:t>
            </a:fld>
            <a:endParaRPr kumimoji="1" lang="zh-TW" altLang="en-US"/>
          </a:p>
        </p:txBody>
      </p:sp>
    </p:spTree>
    <p:extLst>
      <p:ext uri="{BB962C8B-B14F-4D97-AF65-F5344CB8AC3E}">
        <p14:creationId xmlns:p14="http://schemas.microsoft.com/office/powerpoint/2010/main" val="31378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EA1C1F4-2F16-4866-89B6-8D38A36FD01F}" type="slidenum">
              <a:rPr lang="zh-TW" altLang="en-US" smtClean="0"/>
              <a:t>41</a:t>
            </a:fld>
            <a:endParaRPr lang="zh-TW" altLang="en-US"/>
          </a:p>
        </p:txBody>
      </p:sp>
    </p:spTree>
    <p:extLst>
      <p:ext uri="{BB962C8B-B14F-4D97-AF65-F5344CB8AC3E}">
        <p14:creationId xmlns:p14="http://schemas.microsoft.com/office/powerpoint/2010/main" val="327566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6C60F88-41AE-4B0D-92A4-6627B33E19FC}" type="slidenum">
              <a:rPr lang="zh-TW" altLang="en-US" smtClean="0"/>
              <a:t>113</a:t>
            </a:fld>
            <a:endParaRPr lang="zh-TW" altLang="en-US"/>
          </a:p>
        </p:txBody>
      </p:sp>
    </p:spTree>
    <p:extLst>
      <p:ext uri="{BB962C8B-B14F-4D97-AF65-F5344CB8AC3E}">
        <p14:creationId xmlns:p14="http://schemas.microsoft.com/office/powerpoint/2010/main" val="307926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115</a:t>
            </a:fld>
            <a:endParaRPr lang="zh-TW" altLang="en-US"/>
          </a:p>
        </p:txBody>
      </p:sp>
    </p:spTree>
    <p:extLst>
      <p:ext uri="{BB962C8B-B14F-4D97-AF65-F5344CB8AC3E}">
        <p14:creationId xmlns:p14="http://schemas.microsoft.com/office/powerpoint/2010/main" val="244005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116</a:t>
            </a:fld>
            <a:endParaRPr lang="zh-TW" altLang="en-US"/>
          </a:p>
        </p:txBody>
      </p:sp>
    </p:spTree>
    <p:extLst>
      <p:ext uri="{BB962C8B-B14F-4D97-AF65-F5344CB8AC3E}">
        <p14:creationId xmlns:p14="http://schemas.microsoft.com/office/powerpoint/2010/main" val="106587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9B265319-4E4C-473D-9EC7-030876A9BF42}" type="slidenum">
              <a:rPr lang="zh-TW" altLang="en-US" smtClean="0"/>
              <a:t>79</a:t>
            </a:fld>
            <a:endParaRPr lang="zh-TW" altLang="en-US"/>
          </a:p>
        </p:txBody>
      </p:sp>
    </p:spTree>
    <p:extLst>
      <p:ext uri="{BB962C8B-B14F-4D97-AF65-F5344CB8AC3E}">
        <p14:creationId xmlns:p14="http://schemas.microsoft.com/office/powerpoint/2010/main" val="155304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B265319-4E4C-473D-9EC7-030876A9BF42}" type="slidenum">
              <a:rPr lang="zh-TW" altLang="en-US" smtClean="0"/>
              <a:t>95</a:t>
            </a:fld>
            <a:endParaRPr lang="zh-TW" altLang="en-US"/>
          </a:p>
        </p:txBody>
      </p:sp>
    </p:spTree>
    <p:extLst>
      <p:ext uri="{BB962C8B-B14F-4D97-AF65-F5344CB8AC3E}">
        <p14:creationId xmlns:p14="http://schemas.microsoft.com/office/powerpoint/2010/main" val="388511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6C60F88-41AE-4B0D-92A4-6627B33E19FC}" type="slidenum">
              <a:rPr lang="zh-TW" altLang="en-US" smtClean="0"/>
              <a:t>103</a:t>
            </a:fld>
            <a:endParaRPr lang="zh-TW" altLang="en-US"/>
          </a:p>
        </p:txBody>
      </p:sp>
    </p:spTree>
    <p:extLst>
      <p:ext uri="{BB962C8B-B14F-4D97-AF65-F5344CB8AC3E}">
        <p14:creationId xmlns:p14="http://schemas.microsoft.com/office/powerpoint/2010/main" val="286207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105</a:t>
            </a:fld>
            <a:endParaRPr lang="zh-TW" altLang="en-US"/>
          </a:p>
        </p:txBody>
      </p:sp>
    </p:spTree>
    <p:extLst>
      <p:ext uri="{BB962C8B-B14F-4D97-AF65-F5344CB8AC3E}">
        <p14:creationId xmlns:p14="http://schemas.microsoft.com/office/powerpoint/2010/main" val="145350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108</a:t>
            </a:fld>
            <a:endParaRPr lang="zh-TW" altLang="en-US"/>
          </a:p>
        </p:txBody>
      </p:sp>
    </p:spTree>
    <p:extLst>
      <p:ext uri="{BB962C8B-B14F-4D97-AF65-F5344CB8AC3E}">
        <p14:creationId xmlns:p14="http://schemas.microsoft.com/office/powerpoint/2010/main" val="31526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109</a:t>
            </a:fld>
            <a:endParaRPr lang="zh-TW" altLang="en-US"/>
          </a:p>
        </p:txBody>
      </p:sp>
    </p:spTree>
    <p:extLst>
      <p:ext uri="{BB962C8B-B14F-4D97-AF65-F5344CB8AC3E}">
        <p14:creationId xmlns:p14="http://schemas.microsoft.com/office/powerpoint/2010/main" val="398207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6C60F88-41AE-4B0D-92A4-6627B33E19FC}" type="slidenum">
              <a:rPr lang="zh-TW" altLang="en-US" smtClean="0"/>
              <a:t>110</a:t>
            </a:fld>
            <a:endParaRPr lang="zh-TW" altLang="en-US"/>
          </a:p>
        </p:txBody>
      </p:sp>
    </p:spTree>
    <p:extLst>
      <p:ext uri="{BB962C8B-B14F-4D97-AF65-F5344CB8AC3E}">
        <p14:creationId xmlns:p14="http://schemas.microsoft.com/office/powerpoint/2010/main" val="92640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6C60F88-41AE-4B0D-92A4-6627B33E19FC}" type="slidenum">
              <a:rPr lang="zh-TW" altLang="en-US" smtClean="0"/>
              <a:t>112</a:t>
            </a:fld>
            <a:endParaRPr lang="zh-TW" altLang="en-US"/>
          </a:p>
        </p:txBody>
      </p:sp>
    </p:spTree>
    <p:extLst>
      <p:ext uri="{BB962C8B-B14F-4D97-AF65-F5344CB8AC3E}">
        <p14:creationId xmlns:p14="http://schemas.microsoft.com/office/powerpoint/2010/main" val="10087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9204B3-6128-0E4D-89E6-46A5CC63B39C}"/>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B11272E1-6385-7B44-9FA6-1E190CE33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32C0E504-63F3-A947-A703-93D8F6593098}"/>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9AB0E161-025B-894A-8091-2133D962484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20174B9-7911-424C-A7D3-10C5BC56F386}"/>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127211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D5B5D9-3F0F-6C46-A310-97EFAF1BC7CF}"/>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31670DC7-9201-4B45-AA4A-5012069EB53D}"/>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C324C066-7405-5F4F-B4CC-DDC33D49C5C3}"/>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ECA2E9AF-EBA6-DA4B-8FF7-6F1D69F297F1}"/>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531C1C10-475B-B64E-8AC7-DCA2E2A55F9F}"/>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314387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9302260-14A8-6242-96DB-FB3464D67572}"/>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9F96C7DC-C4EC-3A46-871A-E54239C575EF}"/>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D0DC1BB8-EF0D-C841-9732-772A68A86C72}"/>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E0292A1E-0FD0-204B-A094-9F8FA4ABF09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457223F-DAD7-1D41-AA63-B332C5489F11}"/>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41217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9600" y="260648"/>
            <a:ext cx="10972800" cy="6048672"/>
          </a:xfrm>
        </p:spPr>
        <p:txBody>
          <a:bodyPr/>
          <a:lstStyle>
            <a:lvl1pPr marL="0" indent="0" algn="just">
              <a:buFontTx/>
              <a:buNone/>
              <a:defRPr sz="2400" baseline="0">
                <a:latin typeface="Times New Roman" panose="02020603050405020304" pitchFamily="18" charset="0"/>
                <a:ea typeface="微軟正黑體" panose="020B0604030504040204" pitchFamily="34" charset="-120"/>
              </a:defRPr>
            </a:lvl1pPr>
            <a:lvl2pPr marL="457200" indent="0">
              <a:buFontTx/>
              <a:buNone/>
              <a:defRPr sz="2000" baseline="0">
                <a:latin typeface="Times New Roman" panose="02020603050405020304" pitchFamily="18" charset="0"/>
                <a:ea typeface="微軟正黑體" panose="020B0604030504040204" pitchFamily="34" charset="-120"/>
              </a:defRPr>
            </a:lvl2pPr>
            <a:lvl3pPr marL="914400" indent="0">
              <a:buFontTx/>
              <a:buNone/>
              <a:defRPr sz="1600" baseline="0">
                <a:latin typeface="Times New Roman" panose="02020603050405020304" pitchFamily="18" charset="0"/>
                <a:ea typeface="微軟正黑體" panose="020B0604030504040204" pitchFamily="34" charset="-120"/>
              </a:defRPr>
            </a:lvl3pPr>
            <a:lvl4pPr marL="1371600" indent="0">
              <a:buFontTx/>
              <a:buNone/>
              <a:defRPr sz="1200" baseline="0">
                <a:latin typeface="Times New Roman" panose="02020603050405020304" pitchFamily="18" charset="0"/>
                <a:ea typeface="微軟正黑體" panose="020B0604030504040204" pitchFamily="34" charset="-120"/>
              </a:defRPr>
            </a:lvl4pPr>
            <a:lvl5pPr marL="1828800" indent="0">
              <a:buFontTx/>
              <a:buNone/>
              <a:defRPr sz="800" baseline="0">
                <a:latin typeface="Times New Roman" panose="02020603050405020304" pitchFamily="18" charset="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1F50C050-0B71-4A36-98C3-D8F97AD7D63B}" type="datetimeFigureOut">
              <a:rPr lang="zh-TW" altLang="en-US" smtClean="0"/>
              <a:t>2019/7/30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1EEC68E-45FA-4B63-81C9-A47A83E88D05}" type="slidenum">
              <a:rPr lang="zh-TW" altLang="en-US" smtClean="0"/>
              <a:t>‹#›</a:t>
            </a:fld>
            <a:endParaRPr lang="zh-TW" altLang="en-US"/>
          </a:p>
        </p:txBody>
      </p:sp>
    </p:spTree>
    <p:extLst>
      <p:ext uri="{BB962C8B-B14F-4D97-AF65-F5344CB8AC3E}">
        <p14:creationId xmlns:p14="http://schemas.microsoft.com/office/powerpoint/2010/main" val="45258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048076-9F5D-E443-A02E-13FD394107E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13D62636-E2E8-4341-9DCC-B37E48C451FE}"/>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FAB2D4BB-0EEF-A64C-9CE5-2358AD3659A4}"/>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AE465D35-68E9-C04D-9C9A-E284A1EE5E4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FDCC4A5-67A1-1440-A106-9E9C00749BF2}"/>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32072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332EEA-15AA-5949-B31E-96AF75108683}"/>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DE00D75E-D579-9F45-8BF3-427AEF74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196AEF34-4F3F-3847-ADE8-899C082D8C7B}"/>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8B8ABDCD-E1EB-4649-8F90-E5724BDBF5D9}"/>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6FEB1BB-3147-FD48-B2F5-6F4C36710341}"/>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02983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CDEE07-D1AD-D84B-8925-26CC84852091}"/>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7D0EF74F-973C-5244-A06B-321610E22B20}"/>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9D39E555-8558-FD4C-8916-9D6158328BD8}"/>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A00BE5C5-C90E-C54B-A86A-943E0988927F}"/>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6" name="頁尾版面配置區 5">
            <a:extLst>
              <a:ext uri="{FF2B5EF4-FFF2-40B4-BE49-F238E27FC236}">
                <a16:creationId xmlns:a16="http://schemas.microsoft.com/office/drawing/2014/main" id="{48BBD789-9FB5-0443-A9FA-D4A2FED00CB5}"/>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E4CB5E8A-2EF5-7948-AA44-202D541816BA}"/>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94368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D3CA0A-55A8-B74E-84F6-F1781C038386}"/>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FFB5FF67-9461-0947-A71E-8A90A6757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ABAC6296-8C9E-4943-9FB9-3FF51C8CDA9B}"/>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76042E9A-A002-2D49-ADD2-22B516374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0CF97B16-2A09-264A-BBD2-2C8CBAB6A996}"/>
              </a:ext>
            </a:extLst>
          </p:cNvPr>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D34735FA-517E-4341-B0A2-1C872A05781F}"/>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8" name="頁尾版面配置區 7">
            <a:extLst>
              <a:ext uri="{FF2B5EF4-FFF2-40B4-BE49-F238E27FC236}">
                <a16:creationId xmlns:a16="http://schemas.microsoft.com/office/drawing/2014/main" id="{190E8B55-47B2-3B4C-BC3E-915CEDCB3E43}"/>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20F976BC-66D6-684B-8072-60283B17C70D}"/>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27040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D9754C-7408-4743-8A56-B488D6D962E1}"/>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EC3F6586-B8D0-9946-9816-1D846AE454B8}"/>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4" name="頁尾版面配置區 3">
            <a:extLst>
              <a:ext uri="{FF2B5EF4-FFF2-40B4-BE49-F238E27FC236}">
                <a16:creationId xmlns:a16="http://schemas.microsoft.com/office/drawing/2014/main" id="{0EF63A2D-0108-D449-B278-BC7B3FA77479}"/>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B05C8FE8-CD08-244B-973D-501A63411193}"/>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338852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256ECBC-FBED-6D42-8FBE-D0DB2848D90F}"/>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3" name="頁尾版面配置區 2">
            <a:extLst>
              <a:ext uri="{FF2B5EF4-FFF2-40B4-BE49-F238E27FC236}">
                <a16:creationId xmlns:a16="http://schemas.microsoft.com/office/drawing/2014/main" id="{92995BE7-245E-9243-82ED-B533B17F2D2A}"/>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8F7FB605-2270-0B44-888D-3015AB6DDD18}"/>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391374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F4FFC-93C1-5948-973F-A046EC9ABBB8}"/>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931115BC-486F-7143-9DC8-9C1DFDD1AD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A991214A-CB2B-C045-88C4-1B67362A1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B5296BDC-CAA2-F847-A494-31A8DD0819E0}"/>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6" name="頁尾版面配置區 5">
            <a:extLst>
              <a:ext uri="{FF2B5EF4-FFF2-40B4-BE49-F238E27FC236}">
                <a16:creationId xmlns:a16="http://schemas.microsoft.com/office/drawing/2014/main" id="{EBF1A6EE-FA6A-6940-A64F-CB11327E643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E263BDF-9FEA-834B-AAF1-4C86360AF626}"/>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79747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CA0E56-B04A-EE42-B240-B8704612BB38}"/>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00CEADAC-0CA4-B54C-9D39-38D84F7F6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C666C83D-9AB1-B743-AB95-7E75D0336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4CA454DE-6CC7-304B-9E1D-9D204A8EC7F1}"/>
              </a:ext>
            </a:extLst>
          </p:cNvPr>
          <p:cNvSpPr>
            <a:spLocks noGrp="1"/>
          </p:cNvSpPr>
          <p:nvPr>
            <p:ph type="dt" sz="half" idx="10"/>
          </p:nvPr>
        </p:nvSpPr>
        <p:spPr/>
        <p:txBody>
          <a:bodyPr/>
          <a:lstStyle/>
          <a:p>
            <a:fld id="{7EB64327-FD32-344F-B6DD-754BC0C8572A}" type="datetimeFigureOut">
              <a:rPr kumimoji="1" lang="zh-TW" altLang="en-US" smtClean="0"/>
              <a:t>2019/7/30</a:t>
            </a:fld>
            <a:endParaRPr kumimoji="1" lang="zh-TW" altLang="en-US"/>
          </a:p>
        </p:txBody>
      </p:sp>
      <p:sp>
        <p:nvSpPr>
          <p:cNvPr id="6" name="頁尾版面配置區 5">
            <a:extLst>
              <a:ext uri="{FF2B5EF4-FFF2-40B4-BE49-F238E27FC236}">
                <a16:creationId xmlns:a16="http://schemas.microsoft.com/office/drawing/2014/main" id="{E00E1FD5-7458-CC45-947C-C35F4AB8E78D}"/>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93FA906E-9DEF-5745-817E-0F6EF79601C4}"/>
              </a:ext>
            </a:extLst>
          </p:cNvPr>
          <p:cNvSpPr>
            <a:spLocks noGrp="1"/>
          </p:cNvSpPr>
          <p:nvPr>
            <p:ph type="sldNum" sz="quarter" idx="12"/>
          </p:nvPr>
        </p:nvSpPr>
        <p:spPr/>
        <p:txBody>
          <a:body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287666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1D677EF-1009-F54E-9E96-6ADE528F1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BB7CEEAD-AD48-CA4B-B603-5F81AADA9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7D0555A3-177C-3B4A-9BE5-8D266F9095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64327-FD32-344F-B6DD-754BC0C8572A}" type="datetimeFigureOut">
              <a:rPr kumimoji="1" lang="zh-TW" altLang="en-US" smtClean="0"/>
              <a:t>2019/7/30</a:t>
            </a:fld>
            <a:endParaRPr kumimoji="1" lang="zh-TW" altLang="en-US"/>
          </a:p>
        </p:txBody>
      </p:sp>
      <p:sp>
        <p:nvSpPr>
          <p:cNvPr id="5" name="頁尾版面配置區 4">
            <a:extLst>
              <a:ext uri="{FF2B5EF4-FFF2-40B4-BE49-F238E27FC236}">
                <a16:creationId xmlns:a16="http://schemas.microsoft.com/office/drawing/2014/main" id="{EA9D23FD-B821-0F41-A0A1-2DFA4F1B3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7EA403DA-7828-EC4B-B797-2001FA95FB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36A2D-7766-6B41-93D7-C49BFBC3E728}" type="slidenum">
              <a:rPr kumimoji="1" lang="zh-TW" altLang="en-US" smtClean="0"/>
              <a:t>‹#›</a:t>
            </a:fld>
            <a:endParaRPr kumimoji="1" lang="zh-TW" altLang="en-US"/>
          </a:p>
        </p:txBody>
      </p:sp>
    </p:spTree>
    <p:extLst>
      <p:ext uri="{BB962C8B-B14F-4D97-AF65-F5344CB8AC3E}">
        <p14:creationId xmlns:p14="http://schemas.microsoft.com/office/powerpoint/2010/main" val="478696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0.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27.wm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61.wmf"/><Relationship Id="rId5" Type="http://schemas.openxmlformats.org/officeDocument/2006/relationships/oleObject" Target="../embeddings/oleObject68.bin"/><Relationship Id="rId4" Type="http://schemas.openxmlformats.org/officeDocument/2006/relationships/image" Target="../media/image62.wmf"/></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image" Target="../media/image29.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6.bin"/><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4.wmf"/><Relationship Id="rId5" Type="http://schemas.openxmlformats.org/officeDocument/2006/relationships/oleObject" Target="../embeddings/oleObject8.bin"/><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6.wmf"/><Relationship Id="rId5" Type="http://schemas.openxmlformats.org/officeDocument/2006/relationships/oleObject" Target="../embeddings/oleObject10.bin"/><Relationship Id="rId4"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7.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8.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0.wmf"/><Relationship Id="rId5" Type="http://schemas.openxmlformats.org/officeDocument/2006/relationships/oleObject" Target="../embeddings/oleObject14.bin"/><Relationship Id="rId4" Type="http://schemas.openxmlformats.org/officeDocument/2006/relationships/image" Target="../media/image39.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2.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3.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5.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6.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7.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9.wmf"/><Relationship Id="rId5" Type="http://schemas.openxmlformats.org/officeDocument/2006/relationships/oleObject" Target="../embeddings/oleObject23.bin"/><Relationship Id="rId4" Type="http://schemas.openxmlformats.org/officeDocument/2006/relationships/image" Target="../media/image4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50.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51.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m.tw/url?sa=i&amp;rct=j&amp;q=&amp;esrc=s&amp;source=images&amp;cd=&amp;ved=2ahUKEwjR_dTJ8tvjAhXJG6YKHSkiBssQjRx6BAgBEAU&amp;url=https%3A%2F%2Fjuniorhighministry.myshopify.com%2Fproducts%2Fthank-god&amp;psig=AOvVaw3FYlFEMcmNC9lPBVeJO0hZ&amp;ust=156455038388948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3.wmf"/><Relationship Id="rId5" Type="http://schemas.openxmlformats.org/officeDocument/2006/relationships/oleObject" Target="../embeddings/oleObject27.bin"/><Relationship Id="rId4" Type="http://schemas.openxmlformats.org/officeDocument/2006/relationships/image" Target="../media/image52.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5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56.wmf"/><Relationship Id="rId5" Type="http://schemas.openxmlformats.org/officeDocument/2006/relationships/oleObject" Target="../embeddings/oleObject30.bin"/><Relationship Id="rId4" Type="http://schemas.openxmlformats.org/officeDocument/2006/relationships/image" Target="../media/image5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57.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58.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59.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60.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61.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62.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url?sa=i&amp;rct=j&amp;q=&amp;esrc=s&amp;source=images&amp;cd=&amp;ved=2ahUKEwjniIOt89vjAhVXyIsBHby0CvcQjRx6BAgBEAU&amp;url=https%3A%2F%2Fwww.taiwannews.com.tw%2Fen%2Fnews%2F3200228&amp;psig=AOvVaw0xLwKxXZ_60h8WEKYEXGdg&amp;ust=1564550576420943"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63.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64.wmf"/><Relationship Id="rId4" Type="http://schemas.openxmlformats.org/officeDocument/2006/relationships/oleObject" Target="../embeddings/oleObject38.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2.xml"/><Relationship Id="rId1" Type="http://schemas.openxmlformats.org/officeDocument/2006/relationships/vmlDrawing" Target="../drawings/vmlDrawing31.vml"/><Relationship Id="rId4" Type="http://schemas.openxmlformats.org/officeDocument/2006/relationships/image" Target="../media/image7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2.xml"/><Relationship Id="rId1" Type="http://schemas.openxmlformats.org/officeDocument/2006/relationships/vmlDrawing" Target="../drawings/vmlDrawing32.vml"/><Relationship Id="rId4" Type="http://schemas.openxmlformats.org/officeDocument/2006/relationships/image" Target="../media/image72.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2.xml"/><Relationship Id="rId1" Type="http://schemas.openxmlformats.org/officeDocument/2006/relationships/vmlDrawing" Target="../drawings/vmlDrawing33.vml"/><Relationship Id="rId4" Type="http://schemas.openxmlformats.org/officeDocument/2006/relationships/image" Target="../media/image7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74.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76.wmf"/><Relationship Id="rId5" Type="http://schemas.openxmlformats.org/officeDocument/2006/relationships/oleObject" Target="../embeddings/oleObject45.bin"/><Relationship Id="rId4" Type="http://schemas.openxmlformats.org/officeDocument/2006/relationships/image" Target="../media/image7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77.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78.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38.vml"/><Relationship Id="rId4" Type="http://schemas.openxmlformats.org/officeDocument/2006/relationships/image" Target="../media/image79.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image" Target="../media/image80.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8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image" Target="../media/image82.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image" Target="../media/image83.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84.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44.vml"/><Relationship Id="rId4" Type="http://schemas.openxmlformats.org/officeDocument/2006/relationships/image" Target="../media/image85.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45.vml"/><Relationship Id="rId4" Type="http://schemas.openxmlformats.org/officeDocument/2006/relationships/image" Target="../media/image86.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46.vml"/><Relationship Id="rId4" Type="http://schemas.openxmlformats.org/officeDocument/2006/relationships/image" Target="../media/image87.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47.vml"/><Relationship Id="rId4" Type="http://schemas.openxmlformats.org/officeDocument/2006/relationships/image" Target="../media/image88.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48.vml"/><Relationship Id="rId4" Type="http://schemas.openxmlformats.org/officeDocument/2006/relationships/image" Target="../media/image89.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2.xml"/><Relationship Id="rId1" Type="http://schemas.openxmlformats.org/officeDocument/2006/relationships/vmlDrawing" Target="../drawings/vmlDrawing49.vml"/><Relationship Id="rId4" Type="http://schemas.openxmlformats.org/officeDocument/2006/relationships/image" Target="../media/image95.emf"/></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2.xml"/><Relationship Id="rId1" Type="http://schemas.openxmlformats.org/officeDocument/2006/relationships/vmlDrawing" Target="../drawings/vmlDrawing50.vml"/><Relationship Id="rId4" Type="http://schemas.openxmlformats.org/officeDocument/2006/relationships/image" Target="../media/image9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51.vml"/><Relationship Id="rId5" Type="http://schemas.openxmlformats.org/officeDocument/2006/relationships/image" Target="../media/image98.emf"/><Relationship Id="rId4" Type="http://schemas.openxmlformats.org/officeDocument/2006/relationships/oleObject" Target="../embeddings/oleObject61.bin"/></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2.xml"/><Relationship Id="rId1" Type="http://schemas.openxmlformats.org/officeDocument/2006/relationships/vmlDrawing" Target="../drawings/vmlDrawing52.vml"/><Relationship Id="rId4" Type="http://schemas.openxmlformats.org/officeDocument/2006/relationships/image" Target="../media/image99.emf"/></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2.xml"/><Relationship Id="rId1" Type="http://schemas.openxmlformats.org/officeDocument/2006/relationships/vmlDrawing" Target="../drawings/vmlDrawing53.vml"/><Relationship Id="rId4" Type="http://schemas.openxmlformats.org/officeDocument/2006/relationships/image" Target="../media/image100.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image" Target="../media/image101.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2.xml"/><Relationship Id="rId1" Type="http://schemas.openxmlformats.org/officeDocument/2006/relationships/vmlDrawing" Target="../drawings/vmlDrawing55.vml"/><Relationship Id="rId4" Type="http://schemas.openxmlformats.org/officeDocument/2006/relationships/image" Target="../media/image102.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2.xml"/><Relationship Id="rId1" Type="http://schemas.openxmlformats.org/officeDocument/2006/relationships/vmlDrawing" Target="../drawings/vmlDrawing56.vml"/><Relationship Id="rId4" Type="http://schemas.openxmlformats.org/officeDocument/2006/relationships/image" Target="../media/image103.emf"/></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A8CE85-6C6D-FE4A-8A9B-509CA9EB4D25}"/>
              </a:ext>
            </a:extLst>
          </p:cNvPr>
          <p:cNvSpPr>
            <a:spLocks noGrp="1"/>
          </p:cNvSpPr>
          <p:nvPr>
            <p:ph type="ctrTitle"/>
          </p:nvPr>
        </p:nvSpPr>
        <p:spPr/>
        <p:txBody>
          <a:bodyPr>
            <a:normAutofit fontScale="90000"/>
          </a:bodyPr>
          <a:lstStyle/>
          <a:p>
            <a:r>
              <a:rPr lang="en-US" altLang="zh-TW" dirty="0"/>
              <a:t>Cell construction scheme for various cubic fault tolerant Hamiltonian graphs </a:t>
            </a:r>
          </a:p>
        </p:txBody>
      </p:sp>
      <p:sp>
        <p:nvSpPr>
          <p:cNvPr id="3" name="副標題 2">
            <a:extLst>
              <a:ext uri="{FF2B5EF4-FFF2-40B4-BE49-F238E27FC236}">
                <a16:creationId xmlns:a16="http://schemas.microsoft.com/office/drawing/2014/main" id="{C8C7D16F-EF7D-E44A-82FE-5C6D216B97AA}"/>
              </a:ext>
            </a:extLst>
          </p:cNvPr>
          <p:cNvSpPr>
            <a:spLocks noGrp="1"/>
          </p:cNvSpPr>
          <p:nvPr>
            <p:ph type="subTitle" idx="1"/>
          </p:nvPr>
        </p:nvSpPr>
        <p:spPr/>
        <p:txBody>
          <a:bodyPr/>
          <a:lstStyle/>
          <a:p>
            <a:r>
              <a:rPr kumimoji="1" lang="en-US" altLang="zh-TW" dirty="0"/>
              <a:t>Hsu, </a:t>
            </a:r>
            <a:r>
              <a:rPr kumimoji="1" lang="en-US" altLang="zh-TW" dirty="0" err="1"/>
              <a:t>Lih-Hsing</a:t>
            </a:r>
            <a:endParaRPr kumimoji="1" lang="zh-TW" altLang="en-US" dirty="0"/>
          </a:p>
        </p:txBody>
      </p:sp>
    </p:spTree>
    <p:extLst>
      <p:ext uri="{BB962C8B-B14F-4D97-AF65-F5344CB8AC3E}">
        <p14:creationId xmlns:p14="http://schemas.microsoft.com/office/powerpoint/2010/main" val="283553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180" y="1047418"/>
            <a:ext cx="5477640" cy="4763165"/>
          </a:xfrm>
          <a:prstGeom prst="rect">
            <a:avLst/>
          </a:prstGeom>
        </p:spPr>
      </p:pic>
      <p:sp>
        <p:nvSpPr>
          <p:cNvPr id="3" name="內容版面配置區 2"/>
          <p:cNvSpPr>
            <a:spLocks noGrp="1"/>
          </p:cNvSpPr>
          <p:nvPr>
            <p:ph idx="1"/>
          </p:nvPr>
        </p:nvSpPr>
        <p:spPr>
          <a:xfrm>
            <a:off x="1981200" y="332656"/>
            <a:ext cx="8229600" cy="6192688"/>
          </a:xfrm>
        </p:spPr>
        <p:txBody>
          <a:bodyPr>
            <a:normAutofit/>
          </a:bodyPr>
          <a:lstStyle/>
          <a:p>
            <a:pPr algn="just"/>
            <a:r>
              <a:rPr lang="en-US" altLang="zh-TW" sz="2200" dirty="0"/>
              <a:t>A solution is given in Figure 3-18</a:t>
            </a:r>
            <a:endParaRPr lang="zh-TW" altLang="en-US" sz="2200" dirty="0"/>
          </a:p>
        </p:txBody>
      </p:sp>
      <p:sp>
        <p:nvSpPr>
          <p:cNvPr id="12" name="文字方塊 11"/>
          <p:cNvSpPr txBox="1"/>
          <p:nvPr/>
        </p:nvSpPr>
        <p:spPr>
          <a:xfrm>
            <a:off x="5447928" y="6021288"/>
            <a:ext cx="1296144" cy="369332"/>
          </a:xfrm>
          <a:prstGeom prst="rect">
            <a:avLst/>
          </a:prstGeom>
          <a:noFill/>
        </p:spPr>
        <p:txBody>
          <a:bodyPr wrap="square" rtlCol="0">
            <a:spAutoFit/>
          </a:bodyPr>
          <a:lstStyle/>
          <a:p>
            <a:r>
              <a:rPr lang="en-US" altLang="zh-TW" dirty="0"/>
              <a:t>Figure 3-20</a:t>
            </a:r>
            <a:endParaRPr lang="zh-TW" altLang="en-US" dirty="0"/>
          </a:p>
        </p:txBody>
      </p:sp>
      <p:sp>
        <p:nvSpPr>
          <p:cNvPr id="18" name="弧形 17"/>
          <p:cNvSpPr/>
          <p:nvPr/>
        </p:nvSpPr>
        <p:spPr>
          <a:xfrm rot="7826278">
            <a:off x="6080936" y="3903610"/>
            <a:ext cx="1666468" cy="1728000"/>
          </a:xfrm>
          <a:prstGeom prst="arc">
            <a:avLst>
              <a:gd name="adj1" fmla="val 12951638"/>
              <a:gd name="adj2" fmla="val 21333107"/>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9" name="弧形 18"/>
          <p:cNvSpPr/>
          <p:nvPr/>
        </p:nvSpPr>
        <p:spPr>
          <a:xfrm rot="3055478">
            <a:off x="6689994" y="2428315"/>
            <a:ext cx="1584000" cy="1728000"/>
          </a:xfrm>
          <a:prstGeom prst="arc">
            <a:avLst>
              <a:gd name="adj1" fmla="val 13190447"/>
              <a:gd name="adj2" fmla="val 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 name="弧形 19"/>
          <p:cNvSpPr/>
          <p:nvPr/>
        </p:nvSpPr>
        <p:spPr>
          <a:xfrm rot="16877178">
            <a:off x="5453681" y="2985839"/>
            <a:ext cx="1313659" cy="1470511"/>
          </a:xfrm>
          <a:prstGeom prst="arc">
            <a:avLst>
              <a:gd name="adj1" fmla="val 12515879"/>
              <a:gd name="adj2" fmla="val 20646627"/>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2" name="直線接點 21"/>
          <p:cNvCxnSpPr/>
          <p:nvPr/>
        </p:nvCxnSpPr>
        <p:spPr>
          <a:xfrm flipV="1">
            <a:off x="6057391" y="1844824"/>
            <a:ext cx="0" cy="125117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弧形 24"/>
          <p:cNvSpPr/>
          <p:nvPr/>
        </p:nvSpPr>
        <p:spPr>
          <a:xfrm rot="17518136">
            <a:off x="4140245" y="1882765"/>
            <a:ext cx="3632239" cy="3649969"/>
          </a:xfrm>
          <a:prstGeom prst="arc">
            <a:avLst>
              <a:gd name="adj1" fmla="val 8456960"/>
              <a:gd name="adj2" fmla="val 20482239"/>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7" name="弧形 26"/>
          <p:cNvSpPr/>
          <p:nvPr/>
        </p:nvSpPr>
        <p:spPr>
          <a:xfrm rot="7948196">
            <a:off x="6737978" y="4677143"/>
            <a:ext cx="1210642" cy="312656"/>
          </a:xfrm>
          <a:prstGeom prst="arc">
            <a:avLst>
              <a:gd name="adj1" fmla="val 11626936"/>
              <a:gd name="adj2" fmla="val 20617962"/>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8" name="直線接點 27"/>
          <p:cNvCxnSpPr/>
          <p:nvPr/>
        </p:nvCxnSpPr>
        <p:spPr>
          <a:xfrm rot="60000" flipH="1" flipV="1">
            <a:off x="6400801" y="4215018"/>
            <a:ext cx="803716" cy="98634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弧形 30"/>
          <p:cNvSpPr/>
          <p:nvPr/>
        </p:nvSpPr>
        <p:spPr>
          <a:xfrm rot="6172494">
            <a:off x="5993825" y="3528266"/>
            <a:ext cx="895994" cy="535487"/>
          </a:xfrm>
          <a:prstGeom prst="arc">
            <a:avLst>
              <a:gd name="adj1" fmla="val 12329081"/>
              <a:gd name="adj2" fmla="val 20927002"/>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9" name="弧形 38"/>
          <p:cNvSpPr/>
          <p:nvPr/>
        </p:nvSpPr>
        <p:spPr>
          <a:xfrm rot="4953368">
            <a:off x="7201462" y="3389089"/>
            <a:ext cx="1210642" cy="312656"/>
          </a:xfrm>
          <a:prstGeom prst="arc">
            <a:avLst>
              <a:gd name="adj1" fmla="val 11755620"/>
              <a:gd name="adj2" fmla="val 20617962"/>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40" name="直線接點 39"/>
          <p:cNvCxnSpPr/>
          <p:nvPr/>
        </p:nvCxnSpPr>
        <p:spPr>
          <a:xfrm rot="420000" flipH="1">
            <a:off x="6672000" y="3024222"/>
            <a:ext cx="1195266" cy="540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7" name="弧形 46"/>
          <p:cNvSpPr/>
          <p:nvPr/>
        </p:nvSpPr>
        <p:spPr>
          <a:xfrm rot="1975555">
            <a:off x="6517750" y="2196000"/>
            <a:ext cx="1210642" cy="312656"/>
          </a:xfrm>
          <a:prstGeom prst="arc">
            <a:avLst>
              <a:gd name="adj1" fmla="val 11755620"/>
              <a:gd name="adj2" fmla="val 20617962"/>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p14="http://schemas.microsoft.com/office/powerpoint/2010/main">
        <mc:Choice Requires="p14">
          <p:contentPart p14:bwMode="auto" r:id="rId3">
            <p14:nvContentPartPr>
              <p14:cNvPr id="4" name="筆跡 3"/>
              <p14:cNvContentPartPr/>
              <p14:nvPr/>
            </p14:nvContentPartPr>
            <p14:xfrm>
              <a:off x="5505933" y="3659814"/>
              <a:ext cx="820800" cy="592200"/>
            </p14:xfrm>
          </p:contentPart>
        </mc:Choice>
        <mc:Fallback xmlns="">
          <p:pic>
            <p:nvPicPr>
              <p:cNvPr id="4" name="筆跡 3"/>
              <p:cNvPicPr/>
              <p:nvPr/>
            </p:nvPicPr>
            <p:blipFill>
              <a:blip r:embed="rId4"/>
              <a:stretch>
                <a:fillRect/>
              </a:stretch>
            </p:blipFill>
            <p:spPr>
              <a:xfrm>
                <a:off x="5477505" y="3631374"/>
                <a:ext cx="877655" cy="649080"/>
              </a:xfrm>
              <a:prstGeom prst="rect">
                <a:avLst/>
              </a:prstGeom>
            </p:spPr>
          </p:pic>
        </mc:Fallback>
      </mc:AlternateContent>
      <p:pic>
        <p:nvPicPr>
          <p:cNvPr id="2" name="圖片 1"/>
          <p:cNvPicPr>
            <a:picLocks noChangeAspect="1"/>
          </p:cNvPicPr>
          <p:nvPr/>
        </p:nvPicPr>
        <p:blipFill>
          <a:blip r:embed="rId5"/>
          <a:stretch>
            <a:fillRect/>
          </a:stretch>
        </p:blipFill>
        <p:spPr>
          <a:xfrm>
            <a:off x="5729118" y="3762304"/>
            <a:ext cx="400050" cy="390525"/>
          </a:xfrm>
          <a:prstGeom prst="rect">
            <a:avLst/>
          </a:prstGeom>
        </p:spPr>
      </p:pic>
    </p:spTree>
    <p:extLst>
      <p:ext uri="{BB962C8B-B14F-4D97-AF65-F5344CB8AC3E}">
        <p14:creationId xmlns:p14="http://schemas.microsoft.com/office/powerpoint/2010/main" val="933726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標題 2">
            <a:extLst>
              <a:ext uri="{FF2B5EF4-FFF2-40B4-BE49-F238E27FC236}">
                <a16:creationId xmlns:a16="http://schemas.microsoft.com/office/drawing/2014/main" id="{9C2D1DFC-B33E-6D48-A5A6-F93854242C55}"/>
              </a:ext>
            </a:extLst>
          </p:cNvPr>
          <p:cNvSpPr>
            <a:spLocks noGrp="1"/>
          </p:cNvSpPr>
          <p:nvPr>
            <p:ph type="title"/>
          </p:nvPr>
        </p:nvSpPr>
        <p:spPr>
          <a:xfrm>
            <a:off x="863029" y="1012004"/>
            <a:ext cx="3416158" cy="4795408"/>
          </a:xfrm>
        </p:spPr>
        <p:txBody>
          <a:bodyPr>
            <a:normAutofit/>
          </a:bodyPr>
          <a:lstStyle/>
          <a:p>
            <a:r>
              <a:rPr kumimoji="1" lang="en-US" altLang="zh-TW">
                <a:solidFill>
                  <a:srgbClr val="FFFFFF"/>
                </a:solidFill>
              </a:rPr>
              <a:t>Construction schemes</a:t>
            </a:r>
            <a:endParaRPr kumimoji="1" lang="zh-TW" altLang="en-US">
              <a:solidFill>
                <a:srgbClr val="FFFFFF"/>
              </a:solidFill>
            </a:endParaRPr>
          </a:p>
        </p:txBody>
      </p:sp>
      <p:graphicFrame>
        <p:nvGraphicFramePr>
          <p:cNvPr id="6" name="內容版面配置區 3">
            <a:extLst>
              <a:ext uri="{FF2B5EF4-FFF2-40B4-BE49-F238E27FC236}">
                <a16:creationId xmlns:a16="http://schemas.microsoft.com/office/drawing/2014/main" id="{C3B84E56-65A4-4999-8DB9-2839F059BE33}"/>
              </a:ext>
            </a:extLst>
          </p:cNvPr>
          <p:cNvGraphicFramePr>
            <a:graphicFrameLocks noGrp="1"/>
          </p:cNvGraphicFramePr>
          <p:nvPr>
            <p:ph idx="1"/>
            <p:extLst>
              <p:ext uri="{D42A27DB-BD31-4B8C-83A1-F6EECF244321}">
                <p14:modId xmlns:p14="http://schemas.microsoft.com/office/powerpoint/2010/main" val="399513631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57389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a:extLst>
              <a:ext uri="{FF2B5EF4-FFF2-40B4-BE49-F238E27FC236}">
                <a16:creationId xmlns:a16="http://schemas.microsoft.com/office/drawing/2014/main" id="{04045773-5483-6744-9710-7097C9E6368A}"/>
              </a:ext>
            </a:extLst>
          </p:cNvPr>
          <p:cNvSpPr>
            <a:spLocks noGrp="1"/>
          </p:cNvSpPr>
          <p:nvPr>
            <p:ph type="title"/>
          </p:nvPr>
        </p:nvSpPr>
        <p:spPr>
          <a:xfrm>
            <a:off x="863029" y="1012004"/>
            <a:ext cx="3416158" cy="4795408"/>
          </a:xfrm>
        </p:spPr>
        <p:txBody>
          <a:bodyPr>
            <a:normAutofit/>
          </a:bodyPr>
          <a:lstStyle/>
          <a:p>
            <a:r>
              <a:rPr kumimoji="1" lang="en-US" altLang="zh-TW">
                <a:solidFill>
                  <a:srgbClr val="FFFFFF"/>
                </a:solidFill>
              </a:rPr>
              <a:t>Edge join</a:t>
            </a:r>
            <a:endParaRPr kumimoji="1" lang="zh-TW" altLang="en-US">
              <a:solidFill>
                <a:srgbClr val="FFFFFF"/>
              </a:solidFill>
            </a:endParaRPr>
          </a:p>
        </p:txBody>
      </p:sp>
      <p:graphicFrame>
        <p:nvGraphicFramePr>
          <p:cNvPr id="5" name="內容版面配置區 2">
            <a:extLst>
              <a:ext uri="{FF2B5EF4-FFF2-40B4-BE49-F238E27FC236}">
                <a16:creationId xmlns:a16="http://schemas.microsoft.com/office/drawing/2014/main" id="{34FEAF44-8C14-4B51-B798-B0B182432A06}"/>
              </a:ext>
            </a:extLst>
          </p:cNvPr>
          <p:cNvGraphicFramePr>
            <a:graphicFrameLocks noGrp="1"/>
          </p:cNvGraphicFramePr>
          <p:nvPr>
            <p:ph idx="1"/>
            <p:extLst>
              <p:ext uri="{D42A27DB-BD31-4B8C-83A1-F6EECF244321}">
                <p14:modId xmlns:p14="http://schemas.microsoft.com/office/powerpoint/2010/main" val="6652823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03012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102</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910" y="1484784"/>
            <a:ext cx="9144000" cy="3468652"/>
          </a:xfrm>
          <a:prstGeom prst="rect">
            <a:avLst/>
          </a:prstGeom>
        </p:spPr>
      </p:pic>
      <p:sp>
        <p:nvSpPr>
          <p:cNvPr id="8" name="矩形 7"/>
          <p:cNvSpPr/>
          <p:nvPr/>
        </p:nvSpPr>
        <p:spPr>
          <a:xfrm>
            <a:off x="5502292" y="5069072"/>
            <a:ext cx="1241237" cy="369332"/>
          </a:xfrm>
          <a:prstGeom prst="rect">
            <a:avLst/>
          </a:prstGeom>
        </p:spPr>
        <p:txBody>
          <a:bodyPr wrap="none">
            <a:spAutoFit/>
          </a:bodyPr>
          <a:lstStyle/>
          <a:p>
            <a:r>
              <a:rPr lang="en-US" altLang="zh-TW" dirty="0"/>
              <a:t>Figure 6-37</a:t>
            </a:r>
            <a:endParaRPr lang="zh-TW" altLang="zh-TW" dirty="0"/>
          </a:p>
        </p:txBody>
      </p:sp>
    </p:spTree>
    <p:extLst>
      <p:ext uri="{BB962C8B-B14F-4D97-AF65-F5344CB8AC3E}">
        <p14:creationId xmlns:p14="http://schemas.microsoft.com/office/powerpoint/2010/main" val="28600053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423073-6054-48B2-BB43-1C7969AE88B6}"/>
              </a:ext>
            </a:extLst>
          </p:cNvPr>
          <p:cNvSpPr>
            <a:spLocks noGrp="1"/>
          </p:cNvSpPr>
          <p:nvPr>
            <p:ph type="title"/>
          </p:nvPr>
        </p:nvSpPr>
        <p:spPr/>
        <p:txBody>
          <a:bodyPr>
            <a:normAutofit/>
          </a:bodyPr>
          <a:lstStyle/>
          <a:p>
            <a:r>
              <a:rPr lang="en-US" altLang="zh-TW" sz="4000" dirty="0"/>
              <a:t>The edge join of two cubic graphs (or two cells)</a:t>
            </a:r>
            <a:br>
              <a:rPr lang="en-US" altLang="zh-TW" sz="4000" dirty="0"/>
            </a:br>
            <a:r>
              <a:rPr lang="en-US" altLang="zh-TW" sz="4000" dirty="0"/>
              <a:t>girth at least 4</a:t>
            </a:r>
            <a:endParaRPr lang="zh-TW" altLang="en-US" sz="4000" dirty="0"/>
          </a:p>
        </p:txBody>
      </p:sp>
      <p:sp>
        <p:nvSpPr>
          <p:cNvPr id="4" name="投影片編號版面配置區 3">
            <a:extLst>
              <a:ext uri="{FF2B5EF4-FFF2-40B4-BE49-F238E27FC236}">
                <a16:creationId xmlns:a16="http://schemas.microsoft.com/office/drawing/2014/main" id="{998FBEC6-8AAF-4F48-90F6-FA0A341950EC}"/>
              </a:ext>
            </a:extLst>
          </p:cNvPr>
          <p:cNvSpPr>
            <a:spLocks noGrp="1"/>
          </p:cNvSpPr>
          <p:nvPr>
            <p:ph type="sldNum" sz="quarter" idx="12"/>
          </p:nvPr>
        </p:nvSpPr>
        <p:spPr/>
        <p:txBody>
          <a:bodyPr/>
          <a:lstStyle/>
          <a:p>
            <a:fld id="{49820257-F149-476F-BA4A-F9B1C20E38C8}" type="slidenum">
              <a:rPr lang="zh-TW" altLang="en-US" smtClean="0"/>
              <a:t>103</a:t>
            </a:fld>
            <a:endParaRPr lang="zh-TW" altLang="en-US"/>
          </a:p>
        </p:txBody>
      </p:sp>
      <p:grpSp>
        <p:nvGrpSpPr>
          <p:cNvPr id="25" name="群組 24">
            <a:extLst>
              <a:ext uri="{FF2B5EF4-FFF2-40B4-BE49-F238E27FC236}">
                <a16:creationId xmlns:a16="http://schemas.microsoft.com/office/drawing/2014/main" id="{2BC1502A-3C60-4A1C-AE9D-D3DEC5F91AAD}"/>
              </a:ext>
            </a:extLst>
          </p:cNvPr>
          <p:cNvGrpSpPr/>
          <p:nvPr/>
        </p:nvGrpSpPr>
        <p:grpSpPr>
          <a:xfrm>
            <a:off x="838200" y="1916482"/>
            <a:ext cx="4128369" cy="3938827"/>
            <a:chOff x="838200" y="1916482"/>
            <a:chExt cx="4128369" cy="3938827"/>
          </a:xfrm>
        </p:grpSpPr>
        <p:sp>
          <p:nvSpPr>
            <p:cNvPr id="6" name="矩形 5">
              <a:extLst>
                <a:ext uri="{FF2B5EF4-FFF2-40B4-BE49-F238E27FC236}">
                  <a16:creationId xmlns:a16="http://schemas.microsoft.com/office/drawing/2014/main" id="{FF1E3ABB-362B-4E90-B46C-AFCEFA8C03A0}"/>
                </a:ext>
              </a:extLst>
            </p:cNvPr>
            <p:cNvSpPr/>
            <p:nvPr/>
          </p:nvSpPr>
          <p:spPr>
            <a:xfrm>
              <a:off x="838200" y="1916482"/>
              <a:ext cx="3519814" cy="3938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B899AFF4-953C-4E29-9792-0F34D7FD506F}"/>
                </a:ext>
              </a:extLst>
            </p:cNvPr>
            <p:cNvCxnSpPr/>
            <p:nvPr/>
          </p:nvCxnSpPr>
          <p:spPr>
            <a:xfrm>
              <a:off x="4797468" y="2492679"/>
              <a:ext cx="0" cy="2517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29F7D125-B017-49CC-8ADE-B1DD430356B7}"/>
                </a:ext>
              </a:extLst>
            </p:cNvPr>
            <p:cNvCxnSpPr/>
            <p:nvPr/>
          </p:nvCxnSpPr>
          <p:spPr>
            <a:xfrm flipH="1" flipV="1">
              <a:off x="3707704" y="2104373"/>
              <a:ext cx="1089764" cy="388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D699A122-F85C-4857-A5D4-35B44612F4B9}"/>
                </a:ext>
              </a:extLst>
            </p:cNvPr>
            <p:cNvCxnSpPr/>
            <p:nvPr/>
          </p:nvCxnSpPr>
          <p:spPr>
            <a:xfrm flipH="1">
              <a:off x="3707704" y="2492679"/>
              <a:ext cx="1089764" cy="463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3CEDED9E-C090-41A5-A9A1-9D7538CB5317}"/>
                </a:ext>
              </a:extLst>
            </p:cNvPr>
            <p:cNvCxnSpPr/>
            <p:nvPr/>
          </p:nvCxnSpPr>
          <p:spPr>
            <a:xfrm flipH="1" flipV="1">
              <a:off x="3707704" y="4697260"/>
              <a:ext cx="1089764" cy="313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CC52EFB8-FBC7-42B9-B8A1-154B0F2CC307}"/>
                </a:ext>
              </a:extLst>
            </p:cNvPr>
            <p:cNvCxnSpPr/>
            <p:nvPr/>
          </p:nvCxnSpPr>
          <p:spPr>
            <a:xfrm flipH="1">
              <a:off x="3707704" y="5010411"/>
              <a:ext cx="1089764" cy="513567"/>
            </a:xfrm>
            <a:prstGeom prst="line">
              <a:avLst/>
            </a:prstGeom>
          </p:spPr>
          <p:style>
            <a:lnRef idx="1">
              <a:schemeClr val="accent1"/>
            </a:lnRef>
            <a:fillRef idx="0">
              <a:schemeClr val="accent1"/>
            </a:fillRef>
            <a:effectRef idx="0">
              <a:schemeClr val="accent1"/>
            </a:effectRef>
            <a:fontRef idx="minor">
              <a:schemeClr val="tx1"/>
            </a:fontRef>
          </p:style>
        </p:cxnSp>
        <p:sp>
          <p:nvSpPr>
            <p:cNvPr id="19" name="橢圓 18">
              <a:extLst>
                <a:ext uri="{FF2B5EF4-FFF2-40B4-BE49-F238E27FC236}">
                  <a16:creationId xmlns:a16="http://schemas.microsoft.com/office/drawing/2014/main" id="{D6B2A865-42CB-4458-8D33-DB8AF0DAF8D2}"/>
                </a:ext>
              </a:extLst>
            </p:cNvPr>
            <p:cNvSpPr/>
            <p:nvPr/>
          </p:nvSpPr>
          <p:spPr>
            <a:xfrm>
              <a:off x="4628366" y="2290066"/>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A936F919-386C-4426-A70E-5D572941BB19}"/>
                </a:ext>
              </a:extLst>
            </p:cNvPr>
            <p:cNvSpPr/>
            <p:nvPr/>
          </p:nvSpPr>
          <p:spPr>
            <a:xfrm>
              <a:off x="4605402" y="4872624"/>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AE75D84F-E584-471A-98FB-1BB8EBAA7E8E}"/>
                </a:ext>
              </a:extLst>
            </p:cNvPr>
            <p:cNvSpPr/>
            <p:nvPr/>
          </p:nvSpPr>
          <p:spPr>
            <a:xfrm>
              <a:off x="3642984" y="5348288"/>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DCB3538F-7EE6-4166-BA3B-8E54061502BF}"/>
                </a:ext>
              </a:extLst>
            </p:cNvPr>
            <p:cNvSpPr/>
            <p:nvPr/>
          </p:nvSpPr>
          <p:spPr>
            <a:xfrm>
              <a:off x="3594969" y="4509369"/>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726A36A6-89B9-4E5E-9D65-662953753209}"/>
                </a:ext>
              </a:extLst>
            </p:cNvPr>
            <p:cNvSpPr/>
            <p:nvPr/>
          </p:nvSpPr>
          <p:spPr>
            <a:xfrm>
              <a:off x="3594969" y="2805830"/>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28A5B108-83F3-4497-961D-045CD711C80A}"/>
                </a:ext>
              </a:extLst>
            </p:cNvPr>
            <p:cNvSpPr/>
            <p:nvPr/>
          </p:nvSpPr>
          <p:spPr>
            <a:xfrm>
              <a:off x="3672212" y="2003839"/>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群組 25">
            <a:extLst>
              <a:ext uri="{FF2B5EF4-FFF2-40B4-BE49-F238E27FC236}">
                <a16:creationId xmlns:a16="http://schemas.microsoft.com/office/drawing/2014/main" id="{7B50D213-E9AC-4E86-B5CF-3B332E88A9F4}"/>
              </a:ext>
            </a:extLst>
          </p:cNvPr>
          <p:cNvGrpSpPr/>
          <p:nvPr/>
        </p:nvGrpSpPr>
        <p:grpSpPr>
          <a:xfrm flipH="1">
            <a:off x="5406023" y="1919309"/>
            <a:ext cx="4128369" cy="3938827"/>
            <a:chOff x="838200" y="1916482"/>
            <a:chExt cx="4128369" cy="3938827"/>
          </a:xfrm>
        </p:grpSpPr>
        <p:sp>
          <p:nvSpPr>
            <p:cNvPr id="27" name="矩形 26">
              <a:extLst>
                <a:ext uri="{FF2B5EF4-FFF2-40B4-BE49-F238E27FC236}">
                  <a16:creationId xmlns:a16="http://schemas.microsoft.com/office/drawing/2014/main" id="{69A196BC-6E7B-438F-B7FE-D112F2D597B0}"/>
                </a:ext>
              </a:extLst>
            </p:cNvPr>
            <p:cNvSpPr/>
            <p:nvPr/>
          </p:nvSpPr>
          <p:spPr>
            <a:xfrm>
              <a:off x="838200" y="1916482"/>
              <a:ext cx="3519814" cy="3938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接點 27">
              <a:extLst>
                <a:ext uri="{FF2B5EF4-FFF2-40B4-BE49-F238E27FC236}">
                  <a16:creationId xmlns:a16="http://schemas.microsoft.com/office/drawing/2014/main" id="{4B5754FA-C95B-434C-BCE8-5195C58D5F10}"/>
                </a:ext>
              </a:extLst>
            </p:cNvPr>
            <p:cNvCxnSpPr/>
            <p:nvPr/>
          </p:nvCxnSpPr>
          <p:spPr>
            <a:xfrm>
              <a:off x="4797468" y="2492679"/>
              <a:ext cx="0" cy="2517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C2396CC6-97A2-42C1-B553-E8B7B583E54C}"/>
                </a:ext>
              </a:extLst>
            </p:cNvPr>
            <p:cNvCxnSpPr/>
            <p:nvPr/>
          </p:nvCxnSpPr>
          <p:spPr>
            <a:xfrm flipH="1" flipV="1">
              <a:off x="3707704" y="2104373"/>
              <a:ext cx="1089764" cy="388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C948F892-DD5D-462B-8949-CA308008B7D6}"/>
                </a:ext>
              </a:extLst>
            </p:cNvPr>
            <p:cNvCxnSpPr/>
            <p:nvPr/>
          </p:nvCxnSpPr>
          <p:spPr>
            <a:xfrm flipH="1">
              <a:off x="3707704" y="2492679"/>
              <a:ext cx="1089764" cy="463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ABC65010-ECF5-47F2-8669-1B254529F135}"/>
                </a:ext>
              </a:extLst>
            </p:cNvPr>
            <p:cNvCxnSpPr/>
            <p:nvPr/>
          </p:nvCxnSpPr>
          <p:spPr>
            <a:xfrm flipH="1" flipV="1">
              <a:off x="3707704" y="4697260"/>
              <a:ext cx="1089764" cy="313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EC9297D-1C59-42CE-8DF2-4310CA0B9A04}"/>
                </a:ext>
              </a:extLst>
            </p:cNvPr>
            <p:cNvCxnSpPr/>
            <p:nvPr/>
          </p:nvCxnSpPr>
          <p:spPr>
            <a:xfrm flipH="1">
              <a:off x="3707704" y="5010411"/>
              <a:ext cx="1089764" cy="513567"/>
            </a:xfrm>
            <a:prstGeom prst="line">
              <a:avLst/>
            </a:prstGeom>
          </p:spPr>
          <p:style>
            <a:lnRef idx="1">
              <a:schemeClr val="accent1"/>
            </a:lnRef>
            <a:fillRef idx="0">
              <a:schemeClr val="accent1"/>
            </a:fillRef>
            <a:effectRef idx="0">
              <a:schemeClr val="accent1"/>
            </a:effectRef>
            <a:fontRef idx="minor">
              <a:schemeClr val="tx1"/>
            </a:fontRef>
          </p:style>
        </p:cxnSp>
        <p:sp>
          <p:nvSpPr>
            <p:cNvPr id="33" name="橢圓 32">
              <a:extLst>
                <a:ext uri="{FF2B5EF4-FFF2-40B4-BE49-F238E27FC236}">
                  <a16:creationId xmlns:a16="http://schemas.microsoft.com/office/drawing/2014/main" id="{A0ED01CD-B9EC-4760-9551-012308FC9642}"/>
                </a:ext>
              </a:extLst>
            </p:cNvPr>
            <p:cNvSpPr/>
            <p:nvPr/>
          </p:nvSpPr>
          <p:spPr>
            <a:xfrm>
              <a:off x="4628366" y="2290066"/>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a:extLst>
                <a:ext uri="{FF2B5EF4-FFF2-40B4-BE49-F238E27FC236}">
                  <a16:creationId xmlns:a16="http://schemas.microsoft.com/office/drawing/2014/main" id="{74F77EE0-10FF-498A-9FAD-1ECA79E93222}"/>
                </a:ext>
              </a:extLst>
            </p:cNvPr>
            <p:cNvSpPr/>
            <p:nvPr/>
          </p:nvSpPr>
          <p:spPr>
            <a:xfrm>
              <a:off x="4605402" y="4872624"/>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F764A415-7936-430C-9306-7CE153FF9B82}"/>
                </a:ext>
              </a:extLst>
            </p:cNvPr>
            <p:cNvSpPr/>
            <p:nvPr/>
          </p:nvSpPr>
          <p:spPr>
            <a:xfrm>
              <a:off x="3642984" y="5348288"/>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D0BF7A0A-A1EB-418A-BA26-4FEADE8EA88A}"/>
                </a:ext>
              </a:extLst>
            </p:cNvPr>
            <p:cNvSpPr/>
            <p:nvPr/>
          </p:nvSpPr>
          <p:spPr>
            <a:xfrm>
              <a:off x="3594969" y="4509369"/>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D8DD394E-D38E-46EC-AF01-F9BCA53E301D}"/>
                </a:ext>
              </a:extLst>
            </p:cNvPr>
            <p:cNvSpPr/>
            <p:nvPr/>
          </p:nvSpPr>
          <p:spPr>
            <a:xfrm>
              <a:off x="3594969" y="2805830"/>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a:extLst>
                <a:ext uri="{FF2B5EF4-FFF2-40B4-BE49-F238E27FC236}">
                  <a16:creationId xmlns:a16="http://schemas.microsoft.com/office/drawing/2014/main" id="{0C5FFEB9-FBC2-4BA2-A2F0-02FD88844B02}"/>
                </a:ext>
              </a:extLst>
            </p:cNvPr>
            <p:cNvSpPr/>
            <p:nvPr/>
          </p:nvSpPr>
          <p:spPr>
            <a:xfrm>
              <a:off x="3672212" y="2003839"/>
              <a:ext cx="338203"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9" name="文字方塊 38">
            <a:extLst>
              <a:ext uri="{FF2B5EF4-FFF2-40B4-BE49-F238E27FC236}">
                <a16:creationId xmlns:a16="http://schemas.microsoft.com/office/drawing/2014/main" id="{D3F28248-0E76-4140-A995-FD4AD8DCD651}"/>
              </a:ext>
            </a:extLst>
          </p:cNvPr>
          <p:cNvSpPr txBox="1"/>
          <p:nvPr/>
        </p:nvSpPr>
        <p:spPr>
          <a:xfrm>
            <a:off x="4709722" y="1912347"/>
            <a:ext cx="317716" cy="369332"/>
          </a:xfrm>
          <a:prstGeom prst="rect">
            <a:avLst/>
          </a:prstGeom>
          <a:noFill/>
        </p:spPr>
        <p:txBody>
          <a:bodyPr wrap="none" rtlCol="0">
            <a:spAutoFit/>
          </a:bodyPr>
          <a:lstStyle/>
          <a:p>
            <a:r>
              <a:rPr lang="en-US" altLang="zh-TW" dirty="0"/>
              <a:t>A</a:t>
            </a:r>
            <a:endParaRPr lang="zh-TW" altLang="en-US" dirty="0"/>
          </a:p>
        </p:txBody>
      </p:sp>
      <p:sp>
        <p:nvSpPr>
          <p:cNvPr id="40" name="文字方塊 39">
            <a:extLst>
              <a:ext uri="{FF2B5EF4-FFF2-40B4-BE49-F238E27FC236}">
                <a16:creationId xmlns:a16="http://schemas.microsoft.com/office/drawing/2014/main" id="{D38C023E-DB06-4FB5-8D1D-4F3E1D95D065}"/>
              </a:ext>
            </a:extLst>
          </p:cNvPr>
          <p:cNvSpPr txBox="1"/>
          <p:nvPr/>
        </p:nvSpPr>
        <p:spPr>
          <a:xfrm>
            <a:off x="3372992" y="2001474"/>
            <a:ext cx="303288" cy="369332"/>
          </a:xfrm>
          <a:prstGeom prst="rect">
            <a:avLst/>
          </a:prstGeom>
          <a:noFill/>
        </p:spPr>
        <p:txBody>
          <a:bodyPr wrap="none" rtlCol="0">
            <a:spAutoFit/>
          </a:bodyPr>
          <a:lstStyle/>
          <a:p>
            <a:r>
              <a:rPr lang="en-US" altLang="zh-TW" dirty="0"/>
              <a:t>P</a:t>
            </a:r>
            <a:endParaRPr lang="zh-TW" altLang="en-US" dirty="0"/>
          </a:p>
        </p:txBody>
      </p:sp>
      <p:sp>
        <p:nvSpPr>
          <p:cNvPr id="41" name="文字方塊 40">
            <a:extLst>
              <a:ext uri="{FF2B5EF4-FFF2-40B4-BE49-F238E27FC236}">
                <a16:creationId xmlns:a16="http://schemas.microsoft.com/office/drawing/2014/main" id="{41853F39-666C-443B-9DBF-E2DE9EFF7B5A}"/>
              </a:ext>
            </a:extLst>
          </p:cNvPr>
          <p:cNvSpPr txBox="1"/>
          <p:nvPr/>
        </p:nvSpPr>
        <p:spPr>
          <a:xfrm>
            <a:off x="4712493" y="5173250"/>
            <a:ext cx="317716" cy="369332"/>
          </a:xfrm>
          <a:prstGeom prst="rect">
            <a:avLst/>
          </a:prstGeom>
          <a:noFill/>
        </p:spPr>
        <p:txBody>
          <a:bodyPr wrap="none" rtlCol="0">
            <a:spAutoFit/>
          </a:bodyPr>
          <a:lstStyle/>
          <a:p>
            <a:r>
              <a:rPr lang="en-US" altLang="zh-TW" dirty="0"/>
              <a:t>B</a:t>
            </a:r>
            <a:endParaRPr lang="zh-TW" altLang="en-US" dirty="0"/>
          </a:p>
        </p:txBody>
      </p:sp>
      <p:sp>
        <p:nvSpPr>
          <p:cNvPr id="42" name="文字方塊 41">
            <a:extLst>
              <a:ext uri="{FF2B5EF4-FFF2-40B4-BE49-F238E27FC236}">
                <a16:creationId xmlns:a16="http://schemas.microsoft.com/office/drawing/2014/main" id="{0E7A18A6-3B20-49C2-9E1D-2A5DC74895E8}"/>
              </a:ext>
            </a:extLst>
          </p:cNvPr>
          <p:cNvSpPr txBox="1"/>
          <p:nvPr/>
        </p:nvSpPr>
        <p:spPr>
          <a:xfrm>
            <a:off x="5423479" y="1914074"/>
            <a:ext cx="369012" cy="369332"/>
          </a:xfrm>
          <a:prstGeom prst="rect">
            <a:avLst/>
          </a:prstGeom>
          <a:noFill/>
        </p:spPr>
        <p:txBody>
          <a:bodyPr wrap="none" rtlCol="0">
            <a:spAutoFit/>
          </a:bodyPr>
          <a:lstStyle/>
          <a:p>
            <a:r>
              <a:rPr lang="en-US" altLang="zh-TW" dirty="0"/>
              <a:t>A’</a:t>
            </a:r>
            <a:endParaRPr lang="zh-TW" altLang="en-US" dirty="0"/>
          </a:p>
        </p:txBody>
      </p:sp>
      <p:sp>
        <p:nvSpPr>
          <p:cNvPr id="43" name="文字方塊 42">
            <a:extLst>
              <a:ext uri="{FF2B5EF4-FFF2-40B4-BE49-F238E27FC236}">
                <a16:creationId xmlns:a16="http://schemas.microsoft.com/office/drawing/2014/main" id="{FD761DB0-3D82-4202-A674-C215EF118C5C}"/>
              </a:ext>
            </a:extLst>
          </p:cNvPr>
          <p:cNvSpPr txBox="1"/>
          <p:nvPr/>
        </p:nvSpPr>
        <p:spPr>
          <a:xfrm>
            <a:off x="3251260" y="2974931"/>
            <a:ext cx="340158" cy="369332"/>
          </a:xfrm>
          <a:prstGeom prst="rect">
            <a:avLst/>
          </a:prstGeom>
          <a:noFill/>
        </p:spPr>
        <p:txBody>
          <a:bodyPr wrap="none" rtlCol="0">
            <a:spAutoFit/>
          </a:bodyPr>
          <a:lstStyle/>
          <a:p>
            <a:r>
              <a:rPr lang="en-US" altLang="zh-TW" dirty="0"/>
              <a:t>Q</a:t>
            </a:r>
            <a:endParaRPr lang="zh-TW" altLang="en-US" dirty="0"/>
          </a:p>
        </p:txBody>
      </p:sp>
      <p:sp>
        <p:nvSpPr>
          <p:cNvPr id="44" name="文字方塊 43">
            <a:extLst>
              <a:ext uri="{FF2B5EF4-FFF2-40B4-BE49-F238E27FC236}">
                <a16:creationId xmlns:a16="http://schemas.microsoft.com/office/drawing/2014/main" id="{9F53706C-C3D5-4D3D-8B84-7BE0F9B9F67A}"/>
              </a:ext>
            </a:extLst>
          </p:cNvPr>
          <p:cNvSpPr txBox="1"/>
          <p:nvPr/>
        </p:nvSpPr>
        <p:spPr>
          <a:xfrm>
            <a:off x="3330590" y="4475201"/>
            <a:ext cx="309700" cy="369332"/>
          </a:xfrm>
          <a:prstGeom prst="rect">
            <a:avLst/>
          </a:prstGeom>
          <a:noFill/>
        </p:spPr>
        <p:txBody>
          <a:bodyPr wrap="none" rtlCol="0">
            <a:spAutoFit/>
          </a:bodyPr>
          <a:lstStyle/>
          <a:p>
            <a:r>
              <a:rPr lang="en-US" altLang="zh-TW" dirty="0"/>
              <a:t>R</a:t>
            </a:r>
            <a:endParaRPr lang="zh-TW" altLang="en-US" dirty="0"/>
          </a:p>
        </p:txBody>
      </p:sp>
      <p:sp>
        <p:nvSpPr>
          <p:cNvPr id="45" name="文字方塊 44">
            <a:extLst>
              <a:ext uri="{FF2B5EF4-FFF2-40B4-BE49-F238E27FC236}">
                <a16:creationId xmlns:a16="http://schemas.microsoft.com/office/drawing/2014/main" id="{1E6A61E4-C72D-4889-842A-EA8D8D3B84C4}"/>
              </a:ext>
            </a:extLst>
          </p:cNvPr>
          <p:cNvSpPr txBox="1"/>
          <p:nvPr/>
        </p:nvSpPr>
        <p:spPr>
          <a:xfrm>
            <a:off x="3331348" y="5339312"/>
            <a:ext cx="290464" cy="369332"/>
          </a:xfrm>
          <a:prstGeom prst="rect">
            <a:avLst/>
          </a:prstGeom>
          <a:noFill/>
        </p:spPr>
        <p:txBody>
          <a:bodyPr wrap="none" rtlCol="0">
            <a:spAutoFit/>
          </a:bodyPr>
          <a:lstStyle/>
          <a:p>
            <a:r>
              <a:rPr lang="en-US" altLang="zh-TW" dirty="0"/>
              <a:t>S</a:t>
            </a:r>
            <a:endParaRPr lang="zh-TW" altLang="en-US" dirty="0"/>
          </a:p>
        </p:txBody>
      </p:sp>
      <p:sp>
        <p:nvSpPr>
          <p:cNvPr id="46" name="文字方塊 45">
            <a:extLst>
              <a:ext uri="{FF2B5EF4-FFF2-40B4-BE49-F238E27FC236}">
                <a16:creationId xmlns:a16="http://schemas.microsoft.com/office/drawing/2014/main" id="{F41022DE-C3EF-47BA-9034-883CAEFB0293}"/>
              </a:ext>
            </a:extLst>
          </p:cNvPr>
          <p:cNvSpPr txBox="1"/>
          <p:nvPr/>
        </p:nvSpPr>
        <p:spPr>
          <a:xfrm>
            <a:off x="5480495" y="5163034"/>
            <a:ext cx="367408" cy="369332"/>
          </a:xfrm>
          <a:prstGeom prst="rect">
            <a:avLst/>
          </a:prstGeom>
          <a:noFill/>
        </p:spPr>
        <p:txBody>
          <a:bodyPr wrap="none" rtlCol="0">
            <a:spAutoFit/>
          </a:bodyPr>
          <a:lstStyle/>
          <a:p>
            <a:r>
              <a:rPr lang="en-US" altLang="zh-TW" dirty="0"/>
              <a:t>B’</a:t>
            </a:r>
            <a:endParaRPr lang="zh-TW" altLang="en-US" dirty="0"/>
          </a:p>
        </p:txBody>
      </p:sp>
      <p:sp>
        <p:nvSpPr>
          <p:cNvPr id="47" name="文字方塊 46">
            <a:extLst>
              <a:ext uri="{FF2B5EF4-FFF2-40B4-BE49-F238E27FC236}">
                <a16:creationId xmlns:a16="http://schemas.microsoft.com/office/drawing/2014/main" id="{242E8D83-764C-41DA-BBE0-01FC716A1E7E}"/>
              </a:ext>
            </a:extLst>
          </p:cNvPr>
          <p:cNvSpPr txBox="1"/>
          <p:nvPr/>
        </p:nvSpPr>
        <p:spPr>
          <a:xfrm>
            <a:off x="6698940" y="1988274"/>
            <a:ext cx="366382" cy="369332"/>
          </a:xfrm>
          <a:prstGeom prst="rect">
            <a:avLst/>
          </a:prstGeom>
          <a:noFill/>
        </p:spPr>
        <p:txBody>
          <a:bodyPr wrap="none" rtlCol="0">
            <a:spAutoFit/>
          </a:bodyPr>
          <a:lstStyle/>
          <a:p>
            <a:r>
              <a:rPr lang="en-US" altLang="zh-TW" dirty="0"/>
              <a:t>P’</a:t>
            </a:r>
            <a:endParaRPr lang="zh-TW" altLang="en-US" dirty="0"/>
          </a:p>
        </p:txBody>
      </p:sp>
      <p:sp>
        <p:nvSpPr>
          <p:cNvPr id="48" name="文字方塊 47">
            <a:extLst>
              <a:ext uri="{FF2B5EF4-FFF2-40B4-BE49-F238E27FC236}">
                <a16:creationId xmlns:a16="http://schemas.microsoft.com/office/drawing/2014/main" id="{56217E94-E480-4B0A-9FDE-3728E37685BD}"/>
              </a:ext>
            </a:extLst>
          </p:cNvPr>
          <p:cNvSpPr txBox="1"/>
          <p:nvPr/>
        </p:nvSpPr>
        <p:spPr>
          <a:xfrm>
            <a:off x="6807354" y="2995502"/>
            <a:ext cx="398764" cy="369332"/>
          </a:xfrm>
          <a:prstGeom prst="rect">
            <a:avLst/>
          </a:prstGeom>
          <a:noFill/>
        </p:spPr>
        <p:txBody>
          <a:bodyPr wrap="none" rtlCol="0">
            <a:spAutoFit/>
          </a:bodyPr>
          <a:lstStyle/>
          <a:p>
            <a:r>
              <a:rPr lang="en-US" altLang="zh-TW" dirty="0"/>
              <a:t>Q’</a:t>
            </a:r>
            <a:endParaRPr lang="zh-TW" altLang="en-US" dirty="0"/>
          </a:p>
        </p:txBody>
      </p:sp>
      <p:sp>
        <p:nvSpPr>
          <p:cNvPr id="49" name="文字方塊 48">
            <a:extLst>
              <a:ext uri="{FF2B5EF4-FFF2-40B4-BE49-F238E27FC236}">
                <a16:creationId xmlns:a16="http://schemas.microsoft.com/office/drawing/2014/main" id="{AF511E00-57A7-4BD8-BF46-E730E4B7774F}"/>
              </a:ext>
            </a:extLst>
          </p:cNvPr>
          <p:cNvSpPr txBox="1"/>
          <p:nvPr/>
        </p:nvSpPr>
        <p:spPr>
          <a:xfrm>
            <a:off x="6790220" y="4494795"/>
            <a:ext cx="366382" cy="369332"/>
          </a:xfrm>
          <a:prstGeom prst="rect">
            <a:avLst/>
          </a:prstGeom>
          <a:noFill/>
        </p:spPr>
        <p:txBody>
          <a:bodyPr wrap="none" rtlCol="0">
            <a:spAutoFit/>
          </a:bodyPr>
          <a:lstStyle/>
          <a:p>
            <a:r>
              <a:rPr lang="en-US" altLang="zh-TW" dirty="0"/>
              <a:t>R’</a:t>
            </a:r>
            <a:endParaRPr lang="zh-TW" altLang="en-US" dirty="0"/>
          </a:p>
        </p:txBody>
      </p:sp>
      <p:sp>
        <p:nvSpPr>
          <p:cNvPr id="50" name="文字方塊 49">
            <a:extLst>
              <a:ext uri="{FF2B5EF4-FFF2-40B4-BE49-F238E27FC236}">
                <a16:creationId xmlns:a16="http://schemas.microsoft.com/office/drawing/2014/main" id="{FE6247F7-F884-4D16-AE8D-5C8E62339C41}"/>
              </a:ext>
            </a:extLst>
          </p:cNvPr>
          <p:cNvSpPr txBox="1"/>
          <p:nvPr/>
        </p:nvSpPr>
        <p:spPr>
          <a:xfrm>
            <a:off x="16676784" y="1948674"/>
            <a:ext cx="366382" cy="369332"/>
          </a:xfrm>
          <a:prstGeom prst="rect">
            <a:avLst/>
          </a:prstGeom>
          <a:noFill/>
        </p:spPr>
        <p:txBody>
          <a:bodyPr wrap="none" rtlCol="0">
            <a:spAutoFit/>
          </a:bodyPr>
          <a:lstStyle/>
          <a:p>
            <a:r>
              <a:rPr lang="en-US" altLang="zh-TW" dirty="0"/>
              <a:t>P’</a:t>
            </a:r>
            <a:endParaRPr lang="zh-TW" altLang="en-US" dirty="0"/>
          </a:p>
        </p:txBody>
      </p:sp>
      <p:sp>
        <p:nvSpPr>
          <p:cNvPr id="51" name="文字方塊 50">
            <a:extLst>
              <a:ext uri="{FF2B5EF4-FFF2-40B4-BE49-F238E27FC236}">
                <a16:creationId xmlns:a16="http://schemas.microsoft.com/office/drawing/2014/main" id="{9A3CBED3-9C0D-44CA-B39D-9449783A8E60}"/>
              </a:ext>
            </a:extLst>
          </p:cNvPr>
          <p:cNvSpPr txBox="1"/>
          <p:nvPr/>
        </p:nvSpPr>
        <p:spPr>
          <a:xfrm>
            <a:off x="6812340" y="5317159"/>
            <a:ext cx="346570" cy="369332"/>
          </a:xfrm>
          <a:prstGeom prst="rect">
            <a:avLst/>
          </a:prstGeom>
          <a:noFill/>
        </p:spPr>
        <p:txBody>
          <a:bodyPr wrap="none" rtlCol="0">
            <a:spAutoFit/>
          </a:bodyPr>
          <a:lstStyle/>
          <a:p>
            <a:r>
              <a:rPr lang="en-US" altLang="zh-TW" dirty="0"/>
              <a:t>S’</a:t>
            </a:r>
            <a:endParaRPr lang="zh-TW" altLang="en-US" dirty="0"/>
          </a:p>
        </p:txBody>
      </p:sp>
      <p:cxnSp>
        <p:nvCxnSpPr>
          <p:cNvPr id="53" name="直線接點 52">
            <a:extLst>
              <a:ext uri="{FF2B5EF4-FFF2-40B4-BE49-F238E27FC236}">
                <a16:creationId xmlns:a16="http://schemas.microsoft.com/office/drawing/2014/main" id="{A4A19823-AF91-420F-9DF8-9E47A74FBB6D}"/>
              </a:ext>
            </a:extLst>
          </p:cNvPr>
          <p:cNvCxnSpPr>
            <a:stCxn id="24" idx="2"/>
          </p:cNvCxnSpPr>
          <p:nvPr/>
        </p:nvCxnSpPr>
        <p:spPr>
          <a:xfrm>
            <a:off x="3672212" y="2172941"/>
            <a:ext cx="2767208" cy="13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406EC54-72E1-414F-ABF9-40D8D607417F}"/>
              </a:ext>
            </a:extLst>
          </p:cNvPr>
          <p:cNvCxnSpPr/>
          <p:nvPr/>
        </p:nvCxnSpPr>
        <p:spPr>
          <a:xfrm flipV="1">
            <a:off x="3707704" y="2956142"/>
            <a:ext cx="2862913" cy="39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E64D2D71-03AF-43FA-9DE8-65A64EE9E46F}"/>
              </a:ext>
            </a:extLst>
          </p:cNvPr>
          <p:cNvCxnSpPr>
            <a:stCxn id="22" idx="2"/>
          </p:cNvCxnSpPr>
          <p:nvPr/>
        </p:nvCxnSpPr>
        <p:spPr>
          <a:xfrm flipV="1">
            <a:off x="3594969" y="4671861"/>
            <a:ext cx="3069919" cy="6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C8BE08E1-8C4D-4115-9D2F-76F547A2E652}"/>
              </a:ext>
            </a:extLst>
          </p:cNvPr>
          <p:cNvCxnSpPr>
            <a:cxnSpLocks/>
            <a:stCxn id="21" idx="6"/>
            <a:endCxn id="35" idx="6"/>
          </p:cNvCxnSpPr>
          <p:nvPr/>
        </p:nvCxnSpPr>
        <p:spPr>
          <a:xfrm>
            <a:off x="3981187" y="5517390"/>
            <a:ext cx="2410218" cy="282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467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3D4045-5FDE-7849-BFC2-B749280C2D3D}"/>
              </a:ext>
            </a:extLst>
          </p:cNvPr>
          <p:cNvSpPr>
            <a:spLocks noGrp="1"/>
          </p:cNvSpPr>
          <p:nvPr>
            <p:ph type="title"/>
          </p:nvPr>
        </p:nvSpPr>
        <p:spPr/>
        <p:txBody>
          <a:bodyPr/>
          <a:lstStyle/>
          <a:p>
            <a:endParaRPr kumimoji="1" lang="zh-TW" altLang="en-US"/>
          </a:p>
        </p:txBody>
      </p:sp>
      <p:sp>
        <p:nvSpPr>
          <p:cNvPr id="3" name="內容版面配置區 2">
            <a:extLst>
              <a:ext uri="{FF2B5EF4-FFF2-40B4-BE49-F238E27FC236}">
                <a16:creationId xmlns:a16="http://schemas.microsoft.com/office/drawing/2014/main" id="{0750CF38-8D26-064E-8FB8-A2AFAB8E4068}"/>
              </a:ext>
            </a:extLst>
          </p:cNvPr>
          <p:cNvSpPr>
            <a:spLocks noGrp="1"/>
          </p:cNvSpPr>
          <p:nvPr>
            <p:ph idx="1"/>
          </p:nvPr>
        </p:nvSpPr>
        <p:spPr/>
        <p:txBody>
          <a:bodyPr/>
          <a:lstStyle/>
          <a:p>
            <a:r>
              <a:rPr kumimoji="1" lang="en-US" altLang="zh-TW" dirty="0"/>
              <a:t>For the 1p-fault tolerant Hamiltonian graphs.</a:t>
            </a:r>
            <a:endParaRPr kumimoji="1" lang="zh-TW" altLang="en-US" dirty="0"/>
          </a:p>
        </p:txBody>
      </p:sp>
    </p:spTree>
    <p:extLst>
      <p:ext uri="{BB962C8B-B14F-4D97-AF65-F5344CB8AC3E}">
        <p14:creationId xmlns:p14="http://schemas.microsoft.com/office/powerpoint/2010/main" val="35684421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549274"/>
            <a:ext cx="10515600" cy="5807075"/>
          </a:xfrm>
        </p:spPr>
        <p:txBody>
          <a:bodyPr>
            <a:normAutofit lnSpcReduction="10000"/>
          </a:bodyPr>
          <a:lstStyle/>
          <a:p>
            <a:r>
              <a:rPr lang="en-US" altLang="zh-TW" dirty="0"/>
              <a:t>Let </a:t>
            </a:r>
            <a:r>
              <a:rPr kumimoji="1" lang="en-US" altLang="zh-TW" dirty="0"/>
              <a:t>B </a:t>
            </a:r>
            <a:r>
              <a:rPr lang="en-US" altLang="zh-TW" dirty="0"/>
              <a:t>be of a set of cubic bipartite graphs with the following properties</a:t>
            </a:r>
            <a:r>
              <a:rPr lang="en-US" altLang="zh-TW" dirty="0">
                <a:latin typeface="Symbol" panose="05050102010706020507" pitchFamily="18" charset="2"/>
              </a:rPr>
              <a:t>: </a:t>
            </a:r>
          </a:p>
          <a:p>
            <a:r>
              <a:rPr lang="en-US" altLang="zh-TW" dirty="0">
                <a:solidFill>
                  <a:srgbClr val="FF0000"/>
                </a:solidFill>
              </a:rPr>
              <a:t>1.  Every path of length 3 can be extended into a Hamiltonian cycle.</a:t>
            </a:r>
          </a:p>
          <a:p>
            <a:r>
              <a:rPr lang="en-US" altLang="zh-TW" dirty="0">
                <a:solidFill>
                  <a:srgbClr val="FF0000"/>
                </a:solidFill>
              </a:rPr>
              <a:t>2.  Let (A,B) be any edge in G with </a:t>
            </a:r>
            <a:r>
              <a:rPr lang="en-US" altLang="zh-TW" dirty="0" err="1">
                <a:solidFill>
                  <a:srgbClr val="FF0000"/>
                </a:solidFill>
              </a:rPr>
              <a:t>Nbd</a:t>
            </a:r>
            <a:r>
              <a:rPr lang="en-US" altLang="zh-TW" dirty="0">
                <a:solidFill>
                  <a:srgbClr val="FF0000"/>
                </a:solidFill>
              </a:rPr>
              <a:t>(A)={P,Q,B}, </a:t>
            </a:r>
            <a:r>
              <a:rPr lang="en-US" altLang="zh-TW" dirty="0" err="1">
                <a:solidFill>
                  <a:srgbClr val="FF0000"/>
                </a:solidFill>
              </a:rPr>
              <a:t>Nbd</a:t>
            </a:r>
            <a:r>
              <a:rPr lang="en-US" altLang="zh-TW" dirty="0">
                <a:solidFill>
                  <a:srgbClr val="FF0000"/>
                </a:solidFill>
              </a:rPr>
              <a:t>(B)={A,R,S},  T is in </a:t>
            </a:r>
            <a:r>
              <a:rPr lang="en-US" altLang="zh-TW" dirty="0" err="1">
                <a:solidFill>
                  <a:srgbClr val="FF0000"/>
                </a:solidFill>
              </a:rPr>
              <a:t>Nbd</a:t>
            </a:r>
            <a:r>
              <a:rPr lang="en-US" altLang="zh-TW" dirty="0">
                <a:solidFill>
                  <a:srgbClr val="FF0000"/>
                </a:solidFill>
              </a:rPr>
              <a:t>(P)-{A,R,S} </a:t>
            </a:r>
            <a:r>
              <a:rPr lang="en-US" altLang="zh-TW" b="1" dirty="0">
                <a:solidFill>
                  <a:srgbClr val="C00000"/>
                </a:solidFill>
              </a:rPr>
              <a:t>if such T exists. </a:t>
            </a:r>
            <a:r>
              <a:rPr lang="en-US" altLang="zh-TW" dirty="0">
                <a:solidFill>
                  <a:srgbClr val="FF0000"/>
                </a:solidFill>
              </a:rPr>
              <a:t>There are two possible partitions of {T,Q,R,S} into {{U,V},{W,X}} such that there exists two disjoint spanning paths Y and Z of G-{A,B,P} such that Y joins U to V and Z joins W to X. </a:t>
            </a:r>
          </a:p>
          <a:p>
            <a:r>
              <a:rPr lang="en-US" altLang="zh-TW" b="1" u="sng" dirty="0">
                <a:solidFill>
                  <a:srgbClr val="FF0000"/>
                </a:solidFill>
              </a:rPr>
              <a:t>3.  If there exits a graph G in </a:t>
            </a:r>
            <a:r>
              <a:rPr kumimoji="1" lang="en-US" altLang="zh-TW" b="1" u="sng" dirty="0">
                <a:solidFill>
                  <a:srgbClr val="FF0000"/>
                </a:solidFill>
              </a:rPr>
              <a:t>B containing a 4-cycle.  Then K</a:t>
            </a:r>
            <a:r>
              <a:rPr kumimoji="1" lang="en-US" altLang="zh-TW" b="1" u="sng" baseline="-25000" dirty="0">
                <a:solidFill>
                  <a:srgbClr val="FF0000"/>
                </a:solidFill>
              </a:rPr>
              <a:t>3,3</a:t>
            </a:r>
            <a:r>
              <a:rPr kumimoji="1" lang="en-US" altLang="zh-TW" b="1" u="sng" dirty="0">
                <a:solidFill>
                  <a:srgbClr val="FF0000"/>
                </a:solidFill>
              </a:rPr>
              <a:t> is in B.  Moreover, the shrink of 4-cycle of G is in B if G is not K</a:t>
            </a:r>
            <a:r>
              <a:rPr kumimoji="1" lang="en-US" altLang="zh-TW" b="1" u="sng" baseline="-25000" dirty="0">
                <a:solidFill>
                  <a:srgbClr val="FF0000"/>
                </a:solidFill>
              </a:rPr>
              <a:t>3,3</a:t>
            </a:r>
            <a:r>
              <a:rPr kumimoji="1" lang="en-US" altLang="zh-TW" b="1" u="sng" dirty="0">
                <a:solidFill>
                  <a:srgbClr val="FF0000"/>
                </a:solidFill>
              </a:rPr>
              <a:t>.</a:t>
            </a:r>
          </a:p>
          <a:p>
            <a:r>
              <a:rPr kumimoji="1" lang="en-US" altLang="zh-TW" dirty="0">
                <a:solidFill>
                  <a:srgbClr val="FF0000"/>
                </a:solidFill>
              </a:rPr>
              <a:t>(Note:  Property 3 can be viewed as the hereditary property for the set B with respect to property 1 and 2.)</a:t>
            </a:r>
          </a:p>
          <a:p>
            <a:endParaRPr kumimoji="1" lang="en-US" altLang="zh-TW" dirty="0">
              <a:solidFill>
                <a:srgbClr val="FF0000"/>
              </a:solidFill>
            </a:endParaRPr>
          </a:p>
          <a:p>
            <a:r>
              <a:rPr kumimoji="1" lang="en-US" altLang="zh-TW" dirty="0">
                <a:solidFill>
                  <a:srgbClr val="ED7D31"/>
                </a:solidFill>
              </a:rPr>
              <a:t>Note that the vertex T does not exist when G is K</a:t>
            </a:r>
            <a:r>
              <a:rPr kumimoji="1" lang="en-US" altLang="zh-TW" baseline="-25000" dirty="0">
                <a:solidFill>
                  <a:srgbClr val="ED7D31"/>
                </a:solidFill>
              </a:rPr>
              <a:t>3,3</a:t>
            </a:r>
            <a:r>
              <a:rPr kumimoji="1" lang="en-US" altLang="zh-TW" dirty="0">
                <a:solidFill>
                  <a:srgbClr val="ED7D31"/>
                </a:solidFill>
              </a:rPr>
              <a:t>.</a:t>
            </a:r>
          </a:p>
          <a:p>
            <a:endParaRPr kumimoji="1" lang="en-US" altLang="zh-TW" dirty="0">
              <a:solidFill>
                <a:srgbClr val="FF0000"/>
              </a:solidFill>
            </a:endParaRPr>
          </a:p>
          <a:p>
            <a:endParaRPr kumimoji="1" lang="en-US" altLang="zh-TW" dirty="0">
              <a:solidFill>
                <a:srgbClr val="FF0000"/>
              </a:solidFill>
            </a:endParaRPr>
          </a:p>
          <a:p>
            <a:endParaRPr lang="en-US" altLang="zh-TW" dirty="0"/>
          </a:p>
        </p:txBody>
      </p:sp>
      <p:sp>
        <p:nvSpPr>
          <p:cNvPr id="4" name="投影片編號版面配置區 3"/>
          <p:cNvSpPr>
            <a:spLocks noGrp="1"/>
          </p:cNvSpPr>
          <p:nvPr>
            <p:ph type="sldNum" sz="quarter" idx="12"/>
          </p:nvPr>
        </p:nvSpPr>
        <p:spPr/>
        <p:txBody>
          <a:bodyPr/>
          <a:lstStyle/>
          <a:p>
            <a:fld id="{49820257-F149-476F-BA4A-F9B1C20E38C8}" type="slidenum">
              <a:rPr lang="zh-TW" altLang="en-US" smtClean="0"/>
              <a:t>105</a:t>
            </a:fld>
            <a:endParaRPr lang="zh-TW" altLang="en-US"/>
          </a:p>
        </p:txBody>
      </p:sp>
    </p:spTree>
    <p:extLst>
      <p:ext uri="{BB962C8B-B14F-4D97-AF65-F5344CB8AC3E}">
        <p14:creationId xmlns:p14="http://schemas.microsoft.com/office/powerpoint/2010/main" val="4185168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22C16938-402C-450B-9C6F-BAB56FA502E1}"/>
              </a:ext>
            </a:extLst>
          </p:cNvPr>
          <p:cNvSpPr/>
          <p:nvPr/>
        </p:nvSpPr>
        <p:spPr>
          <a:xfrm>
            <a:off x="1365420" y="592431"/>
            <a:ext cx="9891962" cy="923330"/>
          </a:xfrm>
          <a:prstGeom prst="rect">
            <a:avLst/>
          </a:prstGeom>
        </p:spPr>
        <p:txBody>
          <a:bodyPr wrap="square">
            <a:spAutoFit/>
          </a:bodyPr>
          <a:lstStyle/>
          <a:p>
            <a:r>
              <a:rPr lang="en-US" altLang="zh-TW" dirty="0"/>
              <a:t>2. Let (A,B) be any edge in G with </a:t>
            </a:r>
            <a:r>
              <a:rPr lang="en-US" altLang="zh-TW" dirty="0" err="1"/>
              <a:t>Nbd</a:t>
            </a:r>
            <a:r>
              <a:rPr lang="en-US" altLang="zh-TW" dirty="0"/>
              <a:t>(A)={P,Q,B}, </a:t>
            </a:r>
            <a:r>
              <a:rPr lang="en-US" altLang="zh-TW" dirty="0" err="1"/>
              <a:t>Nbd</a:t>
            </a:r>
            <a:r>
              <a:rPr lang="en-US" altLang="zh-TW" dirty="0"/>
              <a:t>(B)={A,R,S}, T is in </a:t>
            </a:r>
            <a:r>
              <a:rPr lang="en-US" altLang="zh-TW" dirty="0" err="1"/>
              <a:t>Nbd</a:t>
            </a:r>
            <a:r>
              <a:rPr lang="en-US" altLang="zh-TW" dirty="0"/>
              <a:t>(P)-{A,R,S} if such T exists.  There are two possible partitions of {T,Q,R,S} into {{U,V},{W,X}} such that there exists two disjoint spanning paths Y and Z of G-{A,B,P} such that Y joins U to V and Z joins W to X. </a:t>
            </a:r>
          </a:p>
        </p:txBody>
      </p:sp>
      <p:sp>
        <p:nvSpPr>
          <p:cNvPr id="6" name="日期版面配置區 5">
            <a:extLst>
              <a:ext uri="{FF2B5EF4-FFF2-40B4-BE49-F238E27FC236}">
                <a16:creationId xmlns:a16="http://schemas.microsoft.com/office/drawing/2014/main" id="{6F3B32B3-D6D8-421F-820F-AE91C050C063}"/>
              </a:ext>
            </a:extLst>
          </p:cNvPr>
          <p:cNvSpPr>
            <a:spLocks noGrp="1"/>
          </p:cNvSpPr>
          <p:nvPr>
            <p:ph type="dt" sz="half" idx="10"/>
          </p:nvPr>
        </p:nvSpPr>
        <p:spPr/>
        <p:txBody>
          <a:bodyPr/>
          <a:lstStyle/>
          <a:p>
            <a:fld id="{0975353F-9BC9-4C12-A5A7-5622F954300D}" type="datetime1">
              <a:rPr lang="zh-TW" altLang="en-US" smtClean="0"/>
              <a:t>2019/7/30</a:t>
            </a:fld>
            <a:endParaRPr lang="zh-TW" altLang="en-US"/>
          </a:p>
        </p:txBody>
      </p:sp>
      <p:sp>
        <p:nvSpPr>
          <p:cNvPr id="7" name="頁尾版面配置區 6">
            <a:extLst>
              <a:ext uri="{FF2B5EF4-FFF2-40B4-BE49-F238E27FC236}">
                <a16:creationId xmlns:a16="http://schemas.microsoft.com/office/drawing/2014/main" id="{AF5A3C5D-F5F0-4696-99A4-1EF62613EFFF}"/>
              </a:ext>
            </a:extLst>
          </p:cNvPr>
          <p:cNvSpPr>
            <a:spLocks noGrp="1"/>
          </p:cNvSpPr>
          <p:nvPr>
            <p:ph type="ftr" sz="quarter" idx="11"/>
          </p:nvPr>
        </p:nvSpPr>
        <p:spPr/>
        <p:txBody>
          <a:bodyPr/>
          <a:lstStyle/>
          <a:p>
            <a:endParaRPr lang="zh-TW" altLang="en-US"/>
          </a:p>
        </p:txBody>
      </p:sp>
      <p:sp>
        <p:nvSpPr>
          <p:cNvPr id="22" name="投影片編號版面配置區 21">
            <a:extLst>
              <a:ext uri="{FF2B5EF4-FFF2-40B4-BE49-F238E27FC236}">
                <a16:creationId xmlns:a16="http://schemas.microsoft.com/office/drawing/2014/main" id="{A8EB3CC3-4815-4549-88F8-17ABDF8A28FF}"/>
              </a:ext>
            </a:extLst>
          </p:cNvPr>
          <p:cNvSpPr>
            <a:spLocks noGrp="1"/>
          </p:cNvSpPr>
          <p:nvPr>
            <p:ph type="sldNum" sz="quarter" idx="12"/>
          </p:nvPr>
        </p:nvSpPr>
        <p:spPr/>
        <p:txBody>
          <a:bodyPr/>
          <a:lstStyle/>
          <a:p>
            <a:fld id="{619D828F-4A0F-4D7F-99B7-BE435D9F47C0}" type="slidenum">
              <a:rPr lang="zh-TW" altLang="en-US" smtClean="0"/>
              <a:t>106</a:t>
            </a:fld>
            <a:endParaRPr lang="zh-TW" altLang="en-US"/>
          </a:p>
        </p:txBody>
      </p:sp>
      <p:grpSp>
        <p:nvGrpSpPr>
          <p:cNvPr id="28" name="群組 27">
            <a:extLst>
              <a:ext uri="{FF2B5EF4-FFF2-40B4-BE49-F238E27FC236}">
                <a16:creationId xmlns:a16="http://schemas.microsoft.com/office/drawing/2014/main" id="{CC9176BE-05D1-6E48-B895-C8F8CE19D9B6}"/>
              </a:ext>
            </a:extLst>
          </p:cNvPr>
          <p:cNvGrpSpPr/>
          <p:nvPr/>
        </p:nvGrpSpPr>
        <p:grpSpPr>
          <a:xfrm>
            <a:off x="1156167" y="2365626"/>
            <a:ext cx="3532787" cy="2750757"/>
            <a:chOff x="1156167" y="2365626"/>
            <a:chExt cx="4738006" cy="3689185"/>
          </a:xfrm>
        </p:grpSpPr>
        <p:sp>
          <p:nvSpPr>
            <p:cNvPr id="2" name="矩形 1">
              <a:extLst>
                <a:ext uri="{FF2B5EF4-FFF2-40B4-BE49-F238E27FC236}">
                  <a16:creationId xmlns:a16="http://schemas.microsoft.com/office/drawing/2014/main" id="{B5D5C008-499F-4703-941A-3C4B8C189129}"/>
                </a:ext>
              </a:extLst>
            </p:cNvPr>
            <p:cNvSpPr/>
            <p:nvPr/>
          </p:nvSpPr>
          <p:spPr>
            <a:xfrm>
              <a:off x="2001795" y="2384854"/>
              <a:ext cx="3892378" cy="3669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 name="直線接點 2">
              <a:extLst>
                <a:ext uri="{FF2B5EF4-FFF2-40B4-BE49-F238E27FC236}">
                  <a16:creationId xmlns:a16="http://schemas.microsoft.com/office/drawing/2014/main" id="{E1DBE8F6-49BB-444A-8ECC-EBB2ECFEBC4F}"/>
                </a:ext>
              </a:extLst>
            </p:cNvPr>
            <p:cNvCxnSpPr/>
            <p:nvPr/>
          </p:nvCxnSpPr>
          <p:spPr>
            <a:xfrm>
              <a:off x="1668162" y="3052119"/>
              <a:ext cx="0" cy="24342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AB01D673-1D00-4327-9EEB-CFCDCEA59165}"/>
                </a:ext>
              </a:extLst>
            </p:cNvPr>
            <p:cNvCxnSpPr/>
            <p:nvPr/>
          </p:nvCxnSpPr>
          <p:spPr>
            <a:xfrm flipV="1">
              <a:off x="1668162" y="2743200"/>
              <a:ext cx="1309816" cy="3089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505321EB-D821-44D3-B095-AEE11C9886D2}"/>
                </a:ext>
              </a:extLst>
            </p:cNvPr>
            <p:cNvCxnSpPr/>
            <p:nvPr/>
          </p:nvCxnSpPr>
          <p:spPr>
            <a:xfrm>
              <a:off x="1668161" y="3052119"/>
              <a:ext cx="1149180" cy="3768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6B4A2FCE-227F-462E-82BF-EEFCC48B21AD}"/>
                </a:ext>
              </a:extLst>
            </p:cNvPr>
            <p:cNvCxnSpPr/>
            <p:nvPr/>
          </p:nvCxnSpPr>
          <p:spPr>
            <a:xfrm>
              <a:off x="1668161" y="5486400"/>
              <a:ext cx="1037969" cy="333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A59CA264-7130-4E43-A201-1B1243A8290D}"/>
                </a:ext>
              </a:extLst>
            </p:cNvPr>
            <p:cNvCxnSpPr/>
            <p:nvPr/>
          </p:nvCxnSpPr>
          <p:spPr>
            <a:xfrm flipV="1">
              <a:off x="1668161" y="5202195"/>
              <a:ext cx="939115" cy="2842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橢圓 9">
              <a:extLst>
                <a:ext uri="{FF2B5EF4-FFF2-40B4-BE49-F238E27FC236}">
                  <a16:creationId xmlns:a16="http://schemas.microsoft.com/office/drawing/2014/main" id="{677C0401-ECF5-43BA-B744-F0A7F450C8BE}"/>
                </a:ext>
              </a:extLst>
            </p:cNvPr>
            <p:cNvSpPr/>
            <p:nvPr/>
          </p:nvSpPr>
          <p:spPr>
            <a:xfrm>
              <a:off x="2475470" y="5677929"/>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3880293A-EED2-4700-A8AB-3F1F9B26080E}"/>
                </a:ext>
              </a:extLst>
            </p:cNvPr>
            <p:cNvSpPr/>
            <p:nvPr/>
          </p:nvSpPr>
          <p:spPr>
            <a:xfrm>
              <a:off x="2411626" y="5002426"/>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3B4C45D2-7277-48FC-AB22-1A8A6A2CDEFB}"/>
                </a:ext>
              </a:extLst>
            </p:cNvPr>
            <p:cNvSpPr/>
            <p:nvPr/>
          </p:nvSpPr>
          <p:spPr>
            <a:xfrm>
              <a:off x="1501343" y="5315464"/>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F3B11E8F-DEDE-43C1-A632-6939ABFDD0B3}"/>
                </a:ext>
              </a:extLst>
            </p:cNvPr>
            <p:cNvSpPr/>
            <p:nvPr/>
          </p:nvSpPr>
          <p:spPr>
            <a:xfrm>
              <a:off x="1581665" y="2885302"/>
              <a:ext cx="333633" cy="33363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FF0000"/>
                </a:highlight>
              </a:endParaRPr>
            </a:p>
          </p:txBody>
        </p:sp>
        <p:sp>
          <p:nvSpPr>
            <p:cNvPr id="15" name="橢圓 14">
              <a:extLst>
                <a:ext uri="{FF2B5EF4-FFF2-40B4-BE49-F238E27FC236}">
                  <a16:creationId xmlns:a16="http://schemas.microsoft.com/office/drawing/2014/main" id="{C036FA78-15DB-4120-81C2-CC99E0FF4B02}"/>
                </a:ext>
              </a:extLst>
            </p:cNvPr>
            <p:cNvSpPr/>
            <p:nvPr/>
          </p:nvSpPr>
          <p:spPr>
            <a:xfrm>
              <a:off x="2850292" y="2570205"/>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8D0D3B04-5AF4-43FD-8496-EC9C11A86C4E}"/>
                </a:ext>
              </a:extLst>
            </p:cNvPr>
            <p:cNvSpPr/>
            <p:nvPr/>
          </p:nvSpPr>
          <p:spPr>
            <a:xfrm>
              <a:off x="2699952" y="3336324"/>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E4DF16F9-5AE5-44EC-AA86-ADE82B774434}"/>
                </a:ext>
              </a:extLst>
            </p:cNvPr>
            <p:cNvSpPr/>
            <p:nvPr/>
          </p:nvSpPr>
          <p:spPr>
            <a:xfrm>
              <a:off x="3638981" y="2628898"/>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3E5A1EE9-7280-4945-AF81-AD691848555A}"/>
                </a:ext>
              </a:extLst>
            </p:cNvPr>
            <p:cNvSpPr txBox="1"/>
            <p:nvPr/>
          </p:nvSpPr>
          <p:spPr>
            <a:xfrm>
              <a:off x="1206563" y="2737021"/>
              <a:ext cx="317716" cy="369332"/>
            </a:xfrm>
            <a:prstGeom prst="rect">
              <a:avLst/>
            </a:prstGeom>
            <a:noFill/>
          </p:spPr>
          <p:txBody>
            <a:bodyPr wrap="none" rtlCol="0">
              <a:spAutoFit/>
            </a:bodyPr>
            <a:lstStyle/>
            <a:p>
              <a:r>
                <a:rPr lang="en-US" altLang="zh-TW" dirty="0"/>
                <a:t>A</a:t>
              </a:r>
              <a:endParaRPr lang="zh-TW" altLang="en-US" dirty="0"/>
            </a:p>
          </p:txBody>
        </p:sp>
        <p:sp>
          <p:nvSpPr>
            <p:cNvPr id="19" name="文字方塊 18">
              <a:extLst>
                <a:ext uri="{FF2B5EF4-FFF2-40B4-BE49-F238E27FC236}">
                  <a16:creationId xmlns:a16="http://schemas.microsoft.com/office/drawing/2014/main" id="{EC78F7CB-18EA-401A-80F6-8EEAB9831E26}"/>
                </a:ext>
              </a:extLst>
            </p:cNvPr>
            <p:cNvSpPr txBox="1"/>
            <p:nvPr/>
          </p:nvSpPr>
          <p:spPr>
            <a:xfrm>
              <a:off x="3240285" y="2472036"/>
              <a:ext cx="303288" cy="369332"/>
            </a:xfrm>
            <a:prstGeom prst="rect">
              <a:avLst/>
            </a:prstGeom>
            <a:noFill/>
          </p:spPr>
          <p:txBody>
            <a:bodyPr wrap="none" rtlCol="0">
              <a:spAutoFit/>
            </a:bodyPr>
            <a:lstStyle/>
            <a:p>
              <a:r>
                <a:rPr lang="en-US" altLang="zh-TW" dirty="0"/>
                <a:t>P</a:t>
              </a:r>
              <a:endParaRPr lang="zh-TW" altLang="en-US" dirty="0"/>
            </a:p>
          </p:txBody>
        </p:sp>
        <p:sp>
          <p:nvSpPr>
            <p:cNvPr id="20" name="文字方塊 19">
              <a:extLst>
                <a:ext uri="{FF2B5EF4-FFF2-40B4-BE49-F238E27FC236}">
                  <a16:creationId xmlns:a16="http://schemas.microsoft.com/office/drawing/2014/main" id="{069B1CAA-5DF7-4940-A83A-29E83602E15C}"/>
                </a:ext>
              </a:extLst>
            </p:cNvPr>
            <p:cNvSpPr txBox="1"/>
            <p:nvPr/>
          </p:nvSpPr>
          <p:spPr>
            <a:xfrm>
              <a:off x="2810341" y="3018823"/>
              <a:ext cx="340158" cy="369332"/>
            </a:xfrm>
            <a:prstGeom prst="rect">
              <a:avLst/>
            </a:prstGeom>
            <a:noFill/>
          </p:spPr>
          <p:txBody>
            <a:bodyPr wrap="none" rtlCol="0">
              <a:spAutoFit/>
            </a:bodyPr>
            <a:lstStyle/>
            <a:p>
              <a:r>
                <a:rPr lang="en-US" altLang="zh-TW" dirty="0"/>
                <a:t>Q</a:t>
              </a:r>
              <a:endParaRPr lang="zh-TW" altLang="en-US" dirty="0"/>
            </a:p>
          </p:txBody>
        </p:sp>
        <p:sp>
          <p:nvSpPr>
            <p:cNvPr id="21" name="文字方塊 20">
              <a:extLst>
                <a:ext uri="{FF2B5EF4-FFF2-40B4-BE49-F238E27FC236}">
                  <a16:creationId xmlns:a16="http://schemas.microsoft.com/office/drawing/2014/main" id="{01416E50-D2D5-468C-91A6-24D0A9E3D3DE}"/>
                </a:ext>
              </a:extLst>
            </p:cNvPr>
            <p:cNvSpPr txBox="1"/>
            <p:nvPr/>
          </p:nvSpPr>
          <p:spPr>
            <a:xfrm>
              <a:off x="2804640" y="4952996"/>
              <a:ext cx="309700" cy="369332"/>
            </a:xfrm>
            <a:prstGeom prst="rect">
              <a:avLst/>
            </a:prstGeom>
            <a:noFill/>
          </p:spPr>
          <p:txBody>
            <a:bodyPr wrap="none" rtlCol="0">
              <a:spAutoFit/>
            </a:bodyPr>
            <a:lstStyle/>
            <a:p>
              <a:r>
                <a:rPr lang="en-US" altLang="zh-TW" dirty="0"/>
                <a:t>R</a:t>
              </a:r>
              <a:endParaRPr lang="zh-TW" altLang="en-US" dirty="0"/>
            </a:p>
          </p:txBody>
        </p:sp>
        <p:sp>
          <p:nvSpPr>
            <p:cNvPr id="23" name="文字方塊 22">
              <a:extLst>
                <a:ext uri="{FF2B5EF4-FFF2-40B4-BE49-F238E27FC236}">
                  <a16:creationId xmlns:a16="http://schemas.microsoft.com/office/drawing/2014/main" id="{A0CCBDB9-3D23-419B-A2D8-888EDB0406F2}"/>
                </a:ext>
              </a:extLst>
            </p:cNvPr>
            <p:cNvSpPr txBox="1"/>
            <p:nvPr/>
          </p:nvSpPr>
          <p:spPr>
            <a:xfrm>
              <a:off x="3941657" y="2365626"/>
              <a:ext cx="296876" cy="369332"/>
            </a:xfrm>
            <a:prstGeom prst="rect">
              <a:avLst/>
            </a:prstGeom>
            <a:noFill/>
          </p:spPr>
          <p:txBody>
            <a:bodyPr wrap="none" rtlCol="0">
              <a:spAutoFit/>
            </a:bodyPr>
            <a:lstStyle/>
            <a:p>
              <a:r>
                <a:rPr lang="en-US" altLang="zh-TW" dirty="0"/>
                <a:t>T</a:t>
              </a:r>
              <a:endParaRPr lang="zh-TW" altLang="en-US" dirty="0"/>
            </a:p>
          </p:txBody>
        </p:sp>
        <p:sp>
          <p:nvSpPr>
            <p:cNvPr id="24" name="文字方塊 23">
              <a:extLst>
                <a:ext uri="{FF2B5EF4-FFF2-40B4-BE49-F238E27FC236}">
                  <a16:creationId xmlns:a16="http://schemas.microsoft.com/office/drawing/2014/main" id="{44FD57B3-C03E-40A2-8936-124B0BBEDA02}"/>
                </a:ext>
              </a:extLst>
            </p:cNvPr>
            <p:cNvSpPr txBox="1"/>
            <p:nvPr/>
          </p:nvSpPr>
          <p:spPr>
            <a:xfrm>
              <a:off x="2751877" y="5599667"/>
              <a:ext cx="290464" cy="369332"/>
            </a:xfrm>
            <a:prstGeom prst="rect">
              <a:avLst/>
            </a:prstGeom>
            <a:noFill/>
          </p:spPr>
          <p:txBody>
            <a:bodyPr wrap="none" rtlCol="0">
              <a:spAutoFit/>
            </a:bodyPr>
            <a:lstStyle/>
            <a:p>
              <a:r>
                <a:rPr lang="en-US" altLang="zh-TW" dirty="0"/>
                <a:t>S</a:t>
              </a:r>
              <a:endParaRPr lang="zh-TW" altLang="en-US" dirty="0"/>
            </a:p>
          </p:txBody>
        </p:sp>
        <p:cxnSp>
          <p:nvCxnSpPr>
            <p:cNvPr id="26" name="直線接點 25">
              <a:extLst>
                <a:ext uri="{FF2B5EF4-FFF2-40B4-BE49-F238E27FC236}">
                  <a16:creationId xmlns:a16="http://schemas.microsoft.com/office/drawing/2014/main" id="{6EF5FDDC-A429-4D2A-9F3D-ACCE52E5D9B6}"/>
                </a:ext>
              </a:extLst>
            </p:cNvPr>
            <p:cNvCxnSpPr>
              <a:stCxn id="15" idx="6"/>
              <a:endCxn id="17" idx="1"/>
            </p:cNvCxnSpPr>
            <p:nvPr/>
          </p:nvCxnSpPr>
          <p:spPr>
            <a:xfrm flipV="1">
              <a:off x="3183925" y="2677757"/>
              <a:ext cx="503915" cy="59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手繪多邊形: 圖案 30">
              <a:extLst>
                <a:ext uri="{FF2B5EF4-FFF2-40B4-BE49-F238E27FC236}">
                  <a16:creationId xmlns:a16="http://schemas.microsoft.com/office/drawing/2014/main" id="{324D922C-AECA-4200-839B-4AA051A5948B}"/>
                </a:ext>
              </a:extLst>
            </p:cNvPr>
            <p:cNvSpPr/>
            <p:nvPr/>
          </p:nvSpPr>
          <p:spPr>
            <a:xfrm>
              <a:off x="2619632" y="4848589"/>
              <a:ext cx="2921405" cy="983800"/>
            </a:xfrm>
            <a:custGeom>
              <a:avLst/>
              <a:gdLst>
                <a:gd name="connsiteX0" fmla="*/ 0 w 2921405"/>
                <a:gd name="connsiteY0" fmla="*/ 291822 h 983800"/>
                <a:gd name="connsiteX1" fmla="*/ 2434282 w 2921405"/>
                <a:gd name="connsiteY1" fmla="*/ 7616 h 983800"/>
                <a:gd name="connsiteX2" fmla="*/ 2730844 w 2921405"/>
                <a:gd name="connsiteY2" fmla="*/ 563670 h 983800"/>
                <a:gd name="connsiteX3" fmla="*/ 197709 w 2921405"/>
                <a:gd name="connsiteY3" fmla="*/ 983800 h 983800"/>
                <a:gd name="connsiteX4" fmla="*/ 197709 w 2921405"/>
                <a:gd name="connsiteY4" fmla="*/ 983800 h 9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405" h="983800">
                  <a:moveTo>
                    <a:pt x="0" y="291822"/>
                  </a:moveTo>
                  <a:cubicBezTo>
                    <a:pt x="989570" y="127065"/>
                    <a:pt x="1979141" y="-37692"/>
                    <a:pt x="2434282" y="7616"/>
                  </a:cubicBezTo>
                  <a:cubicBezTo>
                    <a:pt x="2889423" y="52924"/>
                    <a:pt x="3103606" y="400973"/>
                    <a:pt x="2730844" y="563670"/>
                  </a:cubicBezTo>
                  <a:cubicBezTo>
                    <a:pt x="2358082" y="726367"/>
                    <a:pt x="197709" y="983800"/>
                    <a:pt x="197709" y="983800"/>
                  </a:cubicBezTo>
                  <a:lnTo>
                    <a:pt x="197709" y="983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D0CDE881-C67F-4A8D-A3FF-ECA56CA5CF18}"/>
                </a:ext>
              </a:extLst>
            </p:cNvPr>
            <p:cNvSpPr txBox="1"/>
            <p:nvPr/>
          </p:nvSpPr>
          <p:spPr>
            <a:xfrm>
              <a:off x="1156167" y="5463057"/>
              <a:ext cx="317716" cy="369332"/>
            </a:xfrm>
            <a:prstGeom prst="rect">
              <a:avLst/>
            </a:prstGeom>
            <a:noFill/>
          </p:spPr>
          <p:txBody>
            <a:bodyPr wrap="none" rtlCol="0">
              <a:spAutoFit/>
            </a:bodyPr>
            <a:lstStyle/>
            <a:p>
              <a:r>
                <a:rPr lang="en-US" altLang="zh-TW" dirty="0"/>
                <a:t>B</a:t>
              </a:r>
              <a:endParaRPr lang="zh-TW" altLang="en-US" dirty="0"/>
            </a:p>
          </p:txBody>
        </p:sp>
        <p:sp>
          <p:nvSpPr>
            <p:cNvPr id="25" name="手繪多邊形: 圖案 24">
              <a:extLst>
                <a:ext uri="{FF2B5EF4-FFF2-40B4-BE49-F238E27FC236}">
                  <a16:creationId xmlns:a16="http://schemas.microsoft.com/office/drawing/2014/main" id="{3AAF6602-E524-4F4F-933E-E40EE7C88D50}"/>
                </a:ext>
              </a:extLst>
            </p:cNvPr>
            <p:cNvSpPr/>
            <p:nvPr/>
          </p:nvSpPr>
          <p:spPr>
            <a:xfrm>
              <a:off x="2916195" y="2842054"/>
              <a:ext cx="2295186" cy="865287"/>
            </a:xfrm>
            <a:custGeom>
              <a:avLst/>
              <a:gdLst>
                <a:gd name="connsiteX0" fmla="*/ 914400 w 2295186"/>
                <a:gd name="connsiteY0" fmla="*/ 0 h 865287"/>
                <a:gd name="connsiteX1" fmla="*/ 2211859 w 2295186"/>
                <a:gd name="connsiteY1" fmla="*/ 259492 h 865287"/>
                <a:gd name="connsiteX2" fmla="*/ 1927654 w 2295186"/>
                <a:gd name="connsiteY2" fmla="*/ 852616 h 865287"/>
                <a:gd name="connsiteX3" fmla="*/ 0 w 2295186"/>
                <a:gd name="connsiteY3" fmla="*/ 679622 h 865287"/>
                <a:gd name="connsiteX4" fmla="*/ 0 w 2295186"/>
                <a:gd name="connsiteY4" fmla="*/ 679622 h 86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186" h="865287">
                  <a:moveTo>
                    <a:pt x="914400" y="0"/>
                  </a:moveTo>
                  <a:cubicBezTo>
                    <a:pt x="1478691" y="58694"/>
                    <a:pt x="2042983" y="117389"/>
                    <a:pt x="2211859" y="259492"/>
                  </a:cubicBezTo>
                  <a:cubicBezTo>
                    <a:pt x="2380735" y="401595"/>
                    <a:pt x="2296297" y="782594"/>
                    <a:pt x="1927654" y="852616"/>
                  </a:cubicBezTo>
                  <a:cubicBezTo>
                    <a:pt x="1559011" y="922638"/>
                    <a:pt x="0" y="679622"/>
                    <a:pt x="0" y="679622"/>
                  </a:cubicBezTo>
                  <a:lnTo>
                    <a:pt x="0" y="67962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5" name="群組 54">
            <a:extLst>
              <a:ext uri="{FF2B5EF4-FFF2-40B4-BE49-F238E27FC236}">
                <a16:creationId xmlns:a16="http://schemas.microsoft.com/office/drawing/2014/main" id="{8F88270F-3CC6-B549-8242-5AF1D93806DD}"/>
              </a:ext>
            </a:extLst>
          </p:cNvPr>
          <p:cNvGrpSpPr/>
          <p:nvPr/>
        </p:nvGrpSpPr>
        <p:grpSpPr>
          <a:xfrm>
            <a:off x="4631744" y="2301642"/>
            <a:ext cx="3532787" cy="2750757"/>
            <a:chOff x="6519376" y="2279814"/>
            <a:chExt cx="4738006" cy="3689185"/>
          </a:xfrm>
        </p:grpSpPr>
        <p:sp>
          <p:nvSpPr>
            <p:cNvPr id="29" name="矩形 28">
              <a:extLst>
                <a:ext uri="{FF2B5EF4-FFF2-40B4-BE49-F238E27FC236}">
                  <a16:creationId xmlns:a16="http://schemas.microsoft.com/office/drawing/2014/main" id="{39BBD2B4-F44B-514C-B09A-E085D8F02D4A}"/>
                </a:ext>
              </a:extLst>
            </p:cNvPr>
            <p:cNvSpPr/>
            <p:nvPr/>
          </p:nvSpPr>
          <p:spPr>
            <a:xfrm>
              <a:off x="7365004" y="2299042"/>
              <a:ext cx="3892378" cy="3669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 name="直線接點 29">
              <a:extLst>
                <a:ext uri="{FF2B5EF4-FFF2-40B4-BE49-F238E27FC236}">
                  <a16:creationId xmlns:a16="http://schemas.microsoft.com/office/drawing/2014/main" id="{2965F7BA-3C4A-E346-8268-99DE1F3085BD}"/>
                </a:ext>
              </a:extLst>
            </p:cNvPr>
            <p:cNvCxnSpPr/>
            <p:nvPr/>
          </p:nvCxnSpPr>
          <p:spPr>
            <a:xfrm>
              <a:off x="7031371" y="2966307"/>
              <a:ext cx="0" cy="2434281"/>
            </a:xfrm>
            <a:prstGeom prst="line">
              <a:avLst/>
            </a:prstGeom>
            <a:ln w="38100">
              <a:solidFill>
                <a:srgbClr val="FF0000">
                  <a:alpha val="2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9AE1D2C5-C2ED-BC4F-A13B-B27C0BA2CAC5}"/>
                </a:ext>
              </a:extLst>
            </p:cNvPr>
            <p:cNvCxnSpPr/>
            <p:nvPr/>
          </p:nvCxnSpPr>
          <p:spPr>
            <a:xfrm flipV="1">
              <a:off x="7031371" y="2657388"/>
              <a:ext cx="1309816" cy="3089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621CAF09-8857-4C48-941E-24DCFA7B830A}"/>
                </a:ext>
              </a:extLst>
            </p:cNvPr>
            <p:cNvCxnSpPr/>
            <p:nvPr/>
          </p:nvCxnSpPr>
          <p:spPr>
            <a:xfrm>
              <a:off x="7031370" y="2966307"/>
              <a:ext cx="1149180" cy="3768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A83FEC9-C91E-0B49-8DDA-D8EC6D9F056D}"/>
                </a:ext>
              </a:extLst>
            </p:cNvPr>
            <p:cNvCxnSpPr/>
            <p:nvPr/>
          </p:nvCxnSpPr>
          <p:spPr>
            <a:xfrm>
              <a:off x="7031370" y="5400588"/>
              <a:ext cx="1037969" cy="333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D771893-B406-5C4D-8E0F-C7F599EE28D5}"/>
                </a:ext>
              </a:extLst>
            </p:cNvPr>
            <p:cNvCxnSpPr/>
            <p:nvPr/>
          </p:nvCxnSpPr>
          <p:spPr>
            <a:xfrm flipV="1">
              <a:off x="7031370" y="5116383"/>
              <a:ext cx="939115" cy="2842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12B1B9E7-7BF5-A043-A536-50BACF500EED}"/>
                </a:ext>
              </a:extLst>
            </p:cNvPr>
            <p:cNvSpPr/>
            <p:nvPr/>
          </p:nvSpPr>
          <p:spPr>
            <a:xfrm>
              <a:off x="7838679" y="5592117"/>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4FBA2ECB-6673-0142-887B-A83839980707}"/>
                </a:ext>
              </a:extLst>
            </p:cNvPr>
            <p:cNvSpPr/>
            <p:nvPr/>
          </p:nvSpPr>
          <p:spPr>
            <a:xfrm>
              <a:off x="7774835" y="4916614"/>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A42A2D2B-794E-BD4F-9D5F-3FD262C07006}"/>
                </a:ext>
              </a:extLst>
            </p:cNvPr>
            <p:cNvSpPr/>
            <p:nvPr/>
          </p:nvSpPr>
          <p:spPr>
            <a:xfrm>
              <a:off x="6864552" y="5229652"/>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橢圓 40">
              <a:extLst>
                <a:ext uri="{FF2B5EF4-FFF2-40B4-BE49-F238E27FC236}">
                  <a16:creationId xmlns:a16="http://schemas.microsoft.com/office/drawing/2014/main" id="{8377C59F-7FB6-0545-8E13-0EA5D3298D9B}"/>
                </a:ext>
              </a:extLst>
            </p:cNvPr>
            <p:cNvSpPr/>
            <p:nvPr/>
          </p:nvSpPr>
          <p:spPr>
            <a:xfrm>
              <a:off x="6944874" y="2799490"/>
              <a:ext cx="333633" cy="33363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FF0000"/>
                </a:highlight>
              </a:endParaRPr>
            </a:p>
          </p:txBody>
        </p:sp>
        <p:sp>
          <p:nvSpPr>
            <p:cNvPr id="42" name="橢圓 41">
              <a:extLst>
                <a:ext uri="{FF2B5EF4-FFF2-40B4-BE49-F238E27FC236}">
                  <a16:creationId xmlns:a16="http://schemas.microsoft.com/office/drawing/2014/main" id="{432B8768-82F7-5445-85A5-814AD2E59CE7}"/>
                </a:ext>
              </a:extLst>
            </p:cNvPr>
            <p:cNvSpPr/>
            <p:nvPr/>
          </p:nvSpPr>
          <p:spPr>
            <a:xfrm>
              <a:off x="8213501" y="2484393"/>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橢圓 42">
              <a:extLst>
                <a:ext uri="{FF2B5EF4-FFF2-40B4-BE49-F238E27FC236}">
                  <a16:creationId xmlns:a16="http://schemas.microsoft.com/office/drawing/2014/main" id="{D8E957CB-A979-EC44-89B0-F203AB2EE245}"/>
                </a:ext>
              </a:extLst>
            </p:cNvPr>
            <p:cNvSpPr/>
            <p:nvPr/>
          </p:nvSpPr>
          <p:spPr>
            <a:xfrm>
              <a:off x="8063161" y="3250512"/>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橢圓 43">
              <a:extLst>
                <a:ext uri="{FF2B5EF4-FFF2-40B4-BE49-F238E27FC236}">
                  <a16:creationId xmlns:a16="http://schemas.microsoft.com/office/drawing/2014/main" id="{B17D0663-F94E-D742-BE5D-52F6144ACC02}"/>
                </a:ext>
              </a:extLst>
            </p:cNvPr>
            <p:cNvSpPr/>
            <p:nvPr/>
          </p:nvSpPr>
          <p:spPr>
            <a:xfrm>
              <a:off x="9002190" y="2543086"/>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21A94B17-8376-A844-A9C3-6762D7EB063D}"/>
                </a:ext>
              </a:extLst>
            </p:cNvPr>
            <p:cNvSpPr txBox="1"/>
            <p:nvPr/>
          </p:nvSpPr>
          <p:spPr>
            <a:xfrm>
              <a:off x="6569772" y="2651209"/>
              <a:ext cx="317716" cy="369332"/>
            </a:xfrm>
            <a:prstGeom prst="rect">
              <a:avLst/>
            </a:prstGeom>
            <a:noFill/>
          </p:spPr>
          <p:txBody>
            <a:bodyPr wrap="none" rtlCol="0">
              <a:spAutoFit/>
            </a:bodyPr>
            <a:lstStyle/>
            <a:p>
              <a:r>
                <a:rPr lang="en-US" altLang="zh-TW" dirty="0"/>
                <a:t>A</a:t>
              </a:r>
              <a:endParaRPr lang="zh-TW" altLang="en-US" dirty="0"/>
            </a:p>
          </p:txBody>
        </p:sp>
        <p:sp>
          <p:nvSpPr>
            <p:cNvPr id="46" name="文字方塊 45">
              <a:extLst>
                <a:ext uri="{FF2B5EF4-FFF2-40B4-BE49-F238E27FC236}">
                  <a16:creationId xmlns:a16="http://schemas.microsoft.com/office/drawing/2014/main" id="{CD9E6BA8-8F29-124C-9A55-6FBDE4C77C4D}"/>
                </a:ext>
              </a:extLst>
            </p:cNvPr>
            <p:cNvSpPr txBox="1"/>
            <p:nvPr/>
          </p:nvSpPr>
          <p:spPr>
            <a:xfrm>
              <a:off x="8603494" y="2386224"/>
              <a:ext cx="303288" cy="369332"/>
            </a:xfrm>
            <a:prstGeom prst="rect">
              <a:avLst/>
            </a:prstGeom>
            <a:noFill/>
          </p:spPr>
          <p:txBody>
            <a:bodyPr wrap="none" rtlCol="0">
              <a:spAutoFit/>
            </a:bodyPr>
            <a:lstStyle/>
            <a:p>
              <a:r>
                <a:rPr lang="en-US" altLang="zh-TW" dirty="0"/>
                <a:t>P</a:t>
              </a:r>
              <a:endParaRPr lang="zh-TW" altLang="en-US" dirty="0"/>
            </a:p>
          </p:txBody>
        </p:sp>
        <p:sp>
          <p:nvSpPr>
            <p:cNvPr id="47" name="文字方塊 46">
              <a:extLst>
                <a:ext uri="{FF2B5EF4-FFF2-40B4-BE49-F238E27FC236}">
                  <a16:creationId xmlns:a16="http://schemas.microsoft.com/office/drawing/2014/main" id="{A1A580B5-1F26-F349-80EF-915410D8F56F}"/>
                </a:ext>
              </a:extLst>
            </p:cNvPr>
            <p:cNvSpPr txBox="1"/>
            <p:nvPr/>
          </p:nvSpPr>
          <p:spPr>
            <a:xfrm>
              <a:off x="8173550" y="2933011"/>
              <a:ext cx="340158" cy="369332"/>
            </a:xfrm>
            <a:prstGeom prst="rect">
              <a:avLst/>
            </a:prstGeom>
            <a:noFill/>
          </p:spPr>
          <p:txBody>
            <a:bodyPr wrap="none" rtlCol="0">
              <a:spAutoFit/>
            </a:bodyPr>
            <a:lstStyle/>
            <a:p>
              <a:r>
                <a:rPr lang="en-US" altLang="zh-TW" dirty="0"/>
                <a:t>Q</a:t>
              </a:r>
              <a:endParaRPr lang="zh-TW" altLang="en-US" dirty="0"/>
            </a:p>
          </p:txBody>
        </p:sp>
        <p:sp>
          <p:nvSpPr>
            <p:cNvPr id="48" name="文字方塊 47">
              <a:extLst>
                <a:ext uri="{FF2B5EF4-FFF2-40B4-BE49-F238E27FC236}">
                  <a16:creationId xmlns:a16="http://schemas.microsoft.com/office/drawing/2014/main" id="{00301E89-8579-8E45-B111-2B88053E21BD}"/>
                </a:ext>
              </a:extLst>
            </p:cNvPr>
            <p:cNvSpPr txBox="1"/>
            <p:nvPr/>
          </p:nvSpPr>
          <p:spPr>
            <a:xfrm>
              <a:off x="8167849" y="4867184"/>
              <a:ext cx="309700" cy="369332"/>
            </a:xfrm>
            <a:prstGeom prst="rect">
              <a:avLst/>
            </a:prstGeom>
            <a:noFill/>
          </p:spPr>
          <p:txBody>
            <a:bodyPr wrap="none" rtlCol="0">
              <a:spAutoFit/>
            </a:bodyPr>
            <a:lstStyle/>
            <a:p>
              <a:r>
                <a:rPr lang="en-US" altLang="zh-TW" dirty="0"/>
                <a:t>R</a:t>
              </a:r>
              <a:endParaRPr lang="zh-TW" altLang="en-US" dirty="0"/>
            </a:p>
          </p:txBody>
        </p:sp>
        <p:sp>
          <p:nvSpPr>
            <p:cNvPr id="49" name="文字方塊 48">
              <a:extLst>
                <a:ext uri="{FF2B5EF4-FFF2-40B4-BE49-F238E27FC236}">
                  <a16:creationId xmlns:a16="http://schemas.microsoft.com/office/drawing/2014/main" id="{DA1EE521-4968-AF49-A5C3-2A10FE5F5AED}"/>
                </a:ext>
              </a:extLst>
            </p:cNvPr>
            <p:cNvSpPr txBox="1"/>
            <p:nvPr/>
          </p:nvSpPr>
          <p:spPr>
            <a:xfrm>
              <a:off x="9304866" y="2279814"/>
              <a:ext cx="296876" cy="369332"/>
            </a:xfrm>
            <a:prstGeom prst="rect">
              <a:avLst/>
            </a:prstGeom>
            <a:noFill/>
          </p:spPr>
          <p:txBody>
            <a:bodyPr wrap="none" rtlCol="0">
              <a:spAutoFit/>
            </a:bodyPr>
            <a:lstStyle/>
            <a:p>
              <a:r>
                <a:rPr lang="en-US" altLang="zh-TW" dirty="0"/>
                <a:t>T</a:t>
              </a:r>
              <a:endParaRPr lang="zh-TW" altLang="en-US" dirty="0"/>
            </a:p>
          </p:txBody>
        </p:sp>
        <p:sp>
          <p:nvSpPr>
            <p:cNvPr id="50" name="文字方塊 49">
              <a:extLst>
                <a:ext uri="{FF2B5EF4-FFF2-40B4-BE49-F238E27FC236}">
                  <a16:creationId xmlns:a16="http://schemas.microsoft.com/office/drawing/2014/main" id="{82D32C5C-B746-9645-8F4F-F5D63D20B2EA}"/>
                </a:ext>
              </a:extLst>
            </p:cNvPr>
            <p:cNvSpPr txBox="1"/>
            <p:nvPr/>
          </p:nvSpPr>
          <p:spPr>
            <a:xfrm>
              <a:off x="8115086" y="5513855"/>
              <a:ext cx="290464" cy="369332"/>
            </a:xfrm>
            <a:prstGeom prst="rect">
              <a:avLst/>
            </a:prstGeom>
            <a:noFill/>
          </p:spPr>
          <p:txBody>
            <a:bodyPr wrap="none" rtlCol="0">
              <a:spAutoFit/>
            </a:bodyPr>
            <a:lstStyle/>
            <a:p>
              <a:r>
                <a:rPr lang="en-US" altLang="zh-TW" dirty="0"/>
                <a:t>S</a:t>
              </a:r>
              <a:endParaRPr lang="zh-TW" altLang="en-US" dirty="0"/>
            </a:p>
          </p:txBody>
        </p:sp>
        <p:cxnSp>
          <p:nvCxnSpPr>
            <p:cNvPr id="51" name="直線接點 50">
              <a:extLst>
                <a:ext uri="{FF2B5EF4-FFF2-40B4-BE49-F238E27FC236}">
                  <a16:creationId xmlns:a16="http://schemas.microsoft.com/office/drawing/2014/main" id="{B8901F77-5A2B-2145-8CE2-40E0201982D3}"/>
                </a:ext>
              </a:extLst>
            </p:cNvPr>
            <p:cNvCxnSpPr>
              <a:stCxn id="42" idx="6"/>
              <a:endCxn id="44" idx="1"/>
            </p:cNvCxnSpPr>
            <p:nvPr/>
          </p:nvCxnSpPr>
          <p:spPr>
            <a:xfrm flipV="1">
              <a:off x="8547134" y="2591945"/>
              <a:ext cx="503915" cy="59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文字方塊 52">
              <a:extLst>
                <a:ext uri="{FF2B5EF4-FFF2-40B4-BE49-F238E27FC236}">
                  <a16:creationId xmlns:a16="http://schemas.microsoft.com/office/drawing/2014/main" id="{068A9CC1-C540-4744-9983-5ED2D03D9B58}"/>
                </a:ext>
              </a:extLst>
            </p:cNvPr>
            <p:cNvSpPr txBox="1"/>
            <p:nvPr/>
          </p:nvSpPr>
          <p:spPr>
            <a:xfrm>
              <a:off x="6519376" y="5377245"/>
              <a:ext cx="317716" cy="369332"/>
            </a:xfrm>
            <a:prstGeom prst="rect">
              <a:avLst/>
            </a:prstGeom>
            <a:noFill/>
          </p:spPr>
          <p:txBody>
            <a:bodyPr wrap="none" rtlCol="0">
              <a:spAutoFit/>
            </a:bodyPr>
            <a:lstStyle/>
            <a:p>
              <a:r>
                <a:rPr lang="en-US" altLang="zh-TW" dirty="0"/>
                <a:t>B</a:t>
              </a:r>
              <a:endParaRPr lang="zh-TW" altLang="en-US" dirty="0"/>
            </a:p>
          </p:txBody>
        </p:sp>
        <p:sp>
          <p:nvSpPr>
            <p:cNvPr id="14" name="手繪多邊形 13">
              <a:extLst>
                <a:ext uri="{FF2B5EF4-FFF2-40B4-BE49-F238E27FC236}">
                  <a16:creationId xmlns:a16="http://schemas.microsoft.com/office/drawing/2014/main" id="{F2A9C471-584B-A84B-8EB8-A183B99AECF6}"/>
                </a:ext>
              </a:extLst>
            </p:cNvPr>
            <p:cNvSpPr/>
            <p:nvPr/>
          </p:nvSpPr>
          <p:spPr>
            <a:xfrm>
              <a:off x="8080744" y="2636874"/>
              <a:ext cx="2291292" cy="2381693"/>
            </a:xfrm>
            <a:custGeom>
              <a:avLst/>
              <a:gdLst>
                <a:gd name="connsiteX0" fmla="*/ 1190847 w 2291292"/>
                <a:gd name="connsiteY0" fmla="*/ 0 h 2381693"/>
                <a:gd name="connsiteX1" fmla="*/ 2254103 w 2291292"/>
                <a:gd name="connsiteY1" fmla="*/ 637954 h 2381693"/>
                <a:gd name="connsiteX2" fmla="*/ 0 w 2291292"/>
                <a:gd name="connsiteY2" fmla="*/ 2381693 h 2381693"/>
                <a:gd name="connsiteX3" fmla="*/ 0 w 2291292"/>
                <a:gd name="connsiteY3" fmla="*/ 2381693 h 2381693"/>
              </a:gdLst>
              <a:ahLst/>
              <a:cxnLst>
                <a:cxn ang="0">
                  <a:pos x="connsiteX0" y="connsiteY0"/>
                </a:cxn>
                <a:cxn ang="0">
                  <a:pos x="connsiteX1" y="connsiteY1"/>
                </a:cxn>
                <a:cxn ang="0">
                  <a:pos x="connsiteX2" y="connsiteY2"/>
                </a:cxn>
                <a:cxn ang="0">
                  <a:pos x="connsiteX3" y="connsiteY3"/>
                </a:cxn>
              </a:cxnLst>
              <a:rect l="l" t="t" r="r" b="b"/>
              <a:pathLst>
                <a:path w="2291292" h="2381693">
                  <a:moveTo>
                    <a:pt x="1190847" y="0"/>
                  </a:moveTo>
                  <a:cubicBezTo>
                    <a:pt x="1821712" y="120502"/>
                    <a:pt x="2452578" y="241005"/>
                    <a:pt x="2254103" y="637954"/>
                  </a:cubicBezTo>
                  <a:cubicBezTo>
                    <a:pt x="2055629" y="1034903"/>
                    <a:pt x="0" y="2381693"/>
                    <a:pt x="0" y="2381693"/>
                  </a:cubicBezTo>
                  <a:lnTo>
                    <a:pt x="0" y="23816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手繪多邊形 26">
              <a:extLst>
                <a:ext uri="{FF2B5EF4-FFF2-40B4-BE49-F238E27FC236}">
                  <a16:creationId xmlns:a16="http://schemas.microsoft.com/office/drawing/2014/main" id="{20DD0F7F-B1AD-F64E-B06A-D447E0F37E6B}"/>
                </a:ext>
              </a:extLst>
            </p:cNvPr>
            <p:cNvSpPr/>
            <p:nvPr/>
          </p:nvSpPr>
          <p:spPr>
            <a:xfrm>
              <a:off x="8187070" y="3359888"/>
              <a:ext cx="2547997" cy="2492993"/>
            </a:xfrm>
            <a:custGeom>
              <a:avLst/>
              <a:gdLst>
                <a:gd name="connsiteX0" fmla="*/ 0 w 2547997"/>
                <a:gd name="connsiteY0" fmla="*/ 2402959 h 2492993"/>
                <a:gd name="connsiteX1" fmla="*/ 2083981 w 2547997"/>
                <a:gd name="connsiteY1" fmla="*/ 2402959 h 2492993"/>
                <a:gd name="connsiteX2" fmla="*/ 2402958 w 2547997"/>
                <a:gd name="connsiteY2" fmla="*/ 1467293 h 2492993"/>
                <a:gd name="connsiteX3" fmla="*/ 212651 w 2547997"/>
                <a:gd name="connsiteY3" fmla="*/ 0 h 2492993"/>
                <a:gd name="connsiteX4" fmla="*/ 212651 w 2547997"/>
                <a:gd name="connsiteY4" fmla="*/ 0 h 249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997" h="2492993">
                  <a:moveTo>
                    <a:pt x="0" y="2402959"/>
                  </a:moveTo>
                  <a:cubicBezTo>
                    <a:pt x="841744" y="2480931"/>
                    <a:pt x="1683488" y="2558903"/>
                    <a:pt x="2083981" y="2402959"/>
                  </a:cubicBezTo>
                  <a:cubicBezTo>
                    <a:pt x="2484474" y="2247015"/>
                    <a:pt x="2714846" y="1867786"/>
                    <a:pt x="2402958" y="1467293"/>
                  </a:cubicBezTo>
                  <a:cubicBezTo>
                    <a:pt x="2091070" y="1066800"/>
                    <a:pt x="212651" y="0"/>
                    <a:pt x="212651" y="0"/>
                  </a:cubicBezTo>
                  <a:lnTo>
                    <a:pt x="2126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6" name="群組 55">
            <a:extLst>
              <a:ext uri="{FF2B5EF4-FFF2-40B4-BE49-F238E27FC236}">
                <a16:creationId xmlns:a16="http://schemas.microsoft.com/office/drawing/2014/main" id="{14FE0E45-EE38-7A47-8140-A81B905B0A2F}"/>
              </a:ext>
            </a:extLst>
          </p:cNvPr>
          <p:cNvGrpSpPr/>
          <p:nvPr/>
        </p:nvGrpSpPr>
        <p:grpSpPr>
          <a:xfrm>
            <a:off x="8137056" y="2160793"/>
            <a:ext cx="3532787" cy="2750757"/>
            <a:chOff x="6519376" y="2279814"/>
            <a:chExt cx="4738006" cy="3689185"/>
          </a:xfrm>
        </p:grpSpPr>
        <p:sp>
          <p:nvSpPr>
            <p:cNvPr id="57" name="矩形 56">
              <a:extLst>
                <a:ext uri="{FF2B5EF4-FFF2-40B4-BE49-F238E27FC236}">
                  <a16:creationId xmlns:a16="http://schemas.microsoft.com/office/drawing/2014/main" id="{A964D183-BCE5-4743-ABF0-D95DAC40FBD4}"/>
                </a:ext>
              </a:extLst>
            </p:cNvPr>
            <p:cNvSpPr/>
            <p:nvPr/>
          </p:nvSpPr>
          <p:spPr>
            <a:xfrm>
              <a:off x="7365004" y="2299042"/>
              <a:ext cx="3892378" cy="3669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8" name="直線接點 57">
              <a:extLst>
                <a:ext uri="{FF2B5EF4-FFF2-40B4-BE49-F238E27FC236}">
                  <a16:creationId xmlns:a16="http://schemas.microsoft.com/office/drawing/2014/main" id="{87466295-7184-0848-93C6-73D59153A391}"/>
                </a:ext>
              </a:extLst>
            </p:cNvPr>
            <p:cNvCxnSpPr/>
            <p:nvPr/>
          </p:nvCxnSpPr>
          <p:spPr>
            <a:xfrm>
              <a:off x="7031371" y="2966307"/>
              <a:ext cx="0" cy="2434281"/>
            </a:xfrm>
            <a:prstGeom prst="line">
              <a:avLst/>
            </a:prstGeom>
            <a:ln w="38100">
              <a:solidFill>
                <a:srgbClr val="FF0000">
                  <a:alpha val="2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F3447D92-21A5-3B4D-9AED-DCDAA5CE104F}"/>
                </a:ext>
              </a:extLst>
            </p:cNvPr>
            <p:cNvCxnSpPr/>
            <p:nvPr/>
          </p:nvCxnSpPr>
          <p:spPr>
            <a:xfrm flipV="1">
              <a:off x="7031371" y="2657388"/>
              <a:ext cx="1309816" cy="3089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1CAC0F0B-A197-184F-ACBC-D751F72A2786}"/>
                </a:ext>
              </a:extLst>
            </p:cNvPr>
            <p:cNvCxnSpPr/>
            <p:nvPr/>
          </p:nvCxnSpPr>
          <p:spPr>
            <a:xfrm>
              <a:off x="7031370" y="2966307"/>
              <a:ext cx="1149180" cy="3768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EA0E2661-CCC4-9B49-AFF2-EF35F38E6D42}"/>
                </a:ext>
              </a:extLst>
            </p:cNvPr>
            <p:cNvCxnSpPr/>
            <p:nvPr/>
          </p:nvCxnSpPr>
          <p:spPr>
            <a:xfrm>
              <a:off x="7031370" y="5400588"/>
              <a:ext cx="1037969" cy="333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A46C4A55-F240-A647-AF4C-CB4384828ACB}"/>
                </a:ext>
              </a:extLst>
            </p:cNvPr>
            <p:cNvCxnSpPr/>
            <p:nvPr/>
          </p:nvCxnSpPr>
          <p:spPr>
            <a:xfrm flipV="1">
              <a:off x="7031370" y="5116383"/>
              <a:ext cx="939115" cy="2842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橢圓 62">
              <a:extLst>
                <a:ext uri="{FF2B5EF4-FFF2-40B4-BE49-F238E27FC236}">
                  <a16:creationId xmlns:a16="http://schemas.microsoft.com/office/drawing/2014/main" id="{7310134D-DC02-774D-A035-58A51E7BA837}"/>
                </a:ext>
              </a:extLst>
            </p:cNvPr>
            <p:cNvSpPr/>
            <p:nvPr/>
          </p:nvSpPr>
          <p:spPr>
            <a:xfrm>
              <a:off x="7838679" y="5592117"/>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a:extLst>
                <a:ext uri="{FF2B5EF4-FFF2-40B4-BE49-F238E27FC236}">
                  <a16:creationId xmlns:a16="http://schemas.microsoft.com/office/drawing/2014/main" id="{B25372AB-735A-D74C-A3AD-E0D8A1353D6D}"/>
                </a:ext>
              </a:extLst>
            </p:cNvPr>
            <p:cNvSpPr/>
            <p:nvPr/>
          </p:nvSpPr>
          <p:spPr>
            <a:xfrm>
              <a:off x="7774835" y="4916614"/>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橢圓 64">
              <a:extLst>
                <a:ext uri="{FF2B5EF4-FFF2-40B4-BE49-F238E27FC236}">
                  <a16:creationId xmlns:a16="http://schemas.microsoft.com/office/drawing/2014/main" id="{14AE97A1-5E87-9A45-8E4D-85E9EB44AE17}"/>
                </a:ext>
              </a:extLst>
            </p:cNvPr>
            <p:cNvSpPr/>
            <p:nvPr/>
          </p:nvSpPr>
          <p:spPr>
            <a:xfrm>
              <a:off x="6864552" y="5229652"/>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922454C0-4148-7745-B7C3-D82233808D74}"/>
                </a:ext>
              </a:extLst>
            </p:cNvPr>
            <p:cNvSpPr/>
            <p:nvPr/>
          </p:nvSpPr>
          <p:spPr>
            <a:xfrm>
              <a:off x="6944874" y="2799490"/>
              <a:ext cx="333633" cy="33363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FF0000"/>
                </a:highlight>
              </a:endParaRPr>
            </a:p>
          </p:txBody>
        </p:sp>
        <p:sp>
          <p:nvSpPr>
            <p:cNvPr id="67" name="橢圓 66">
              <a:extLst>
                <a:ext uri="{FF2B5EF4-FFF2-40B4-BE49-F238E27FC236}">
                  <a16:creationId xmlns:a16="http://schemas.microsoft.com/office/drawing/2014/main" id="{7BED4127-EF64-904D-AB8A-D8A6579E0501}"/>
                </a:ext>
              </a:extLst>
            </p:cNvPr>
            <p:cNvSpPr/>
            <p:nvPr/>
          </p:nvSpPr>
          <p:spPr>
            <a:xfrm>
              <a:off x="8213501" y="2484393"/>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橢圓 67">
              <a:extLst>
                <a:ext uri="{FF2B5EF4-FFF2-40B4-BE49-F238E27FC236}">
                  <a16:creationId xmlns:a16="http://schemas.microsoft.com/office/drawing/2014/main" id="{0A68D66F-C81D-F44B-A5A5-D2895F22AA75}"/>
                </a:ext>
              </a:extLst>
            </p:cNvPr>
            <p:cNvSpPr/>
            <p:nvPr/>
          </p:nvSpPr>
          <p:spPr>
            <a:xfrm>
              <a:off x="8063161" y="3250512"/>
              <a:ext cx="333633" cy="33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橢圓 68">
              <a:extLst>
                <a:ext uri="{FF2B5EF4-FFF2-40B4-BE49-F238E27FC236}">
                  <a16:creationId xmlns:a16="http://schemas.microsoft.com/office/drawing/2014/main" id="{F3553AF5-BCC4-D24D-87B7-62BD54EF14AD}"/>
                </a:ext>
              </a:extLst>
            </p:cNvPr>
            <p:cNvSpPr/>
            <p:nvPr/>
          </p:nvSpPr>
          <p:spPr>
            <a:xfrm>
              <a:off x="9002190" y="2543086"/>
              <a:ext cx="333633" cy="333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文字方塊 69">
              <a:extLst>
                <a:ext uri="{FF2B5EF4-FFF2-40B4-BE49-F238E27FC236}">
                  <a16:creationId xmlns:a16="http://schemas.microsoft.com/office/drawing/2014/main" id="{462C260C-6437-9140-BCA9-6295A4D8C635}"/>
                </a:ext>
              </a:extLst>
            </p:cNvPr>
            <p:cNvSpPr txBox="1"/>
            <p:nvPr/>
          </p:nvSpPr>
          <p:spPr>
            <a:xfrm>
              <a:off x="6569772" y="2651209"/>
              <a:ext cx="317716" cy="369332"/>
            </a:xfrm>
            <a:prstGeom prst="rect">
              <a:avLst/>
            </a:prstGeom>
            <a:noFill/>
          </p:spPr>
          <p:txBody>
            <a:bodyPr wrap="none" rtlCol="0">
              <a:spAutoFit/>
            </a:bodyPr>
            <a:lstStyle/>
            <a:p>
              <a:r>
                <a:rPr lang="en-US" altLang="zh-TW" dirty="0"/>
                <a:t>A</a:t>
              </a:r>
              <a:endParaRPr lang="zh-TW" altLang="en-US" dirty="0"/>
            </a:p>
          </p:txBody>
        </p:sp>
        <p:sp>
          <p:nvSpPr>
            <p:cNvPr id="71" name="文字方塊 70">
              <a:extLst>
                <a:ext uri="{FF2B5EF4-FFF2-40B4-BE49-F238E27FC236}">
                  <a16:creationId xmlns:a16="http://schemas.microsoft.com/office/drawing/2014/main" id="{C2425F07-C676-0D47-A2DD-B353D2AB5A93}"/>
                </a:ext>
              </a:extLst>
            </p:cNvPr>
            <p:cNvSpPr txBox="1"/>
            <p:nvPr/>
          </p:nvSpPr>
          <p:spPr>
            <a:xfrm>
              <a:off x="8603494" y="2386224"/>
              <a:ext cx="303288" cy="369332"/>
            </a:xfrm>
            <a:prstGeom prst="rect">
              <a:avLst/>
            </a:prstGeom>
            <a:noFill/>
          </p:spPr>
          <p:txBody>
            <a:bodyPr wrap="none" rtlCol="0">
              <a:spAutoFit/>
            </a:bodyPr>
            <a:lstStyle/>
            <a:p>
              <a:r>
                <a:rPr lang="en-US" altLang="zh-TW" dirty="0"/>
                <a:t>P</a:t>
              </a:r>
              <a:endParaRPr lang="zh-TW" altLang="en-US" dirty="0"/>
            </a:p>
          </p:txBody>
        </p:sp>
        <p:sp>
          <p:nvSpPr>
            <p:cNvPr id="72" name="文字方塊 71">
              <a:extLst>
                <a:ext uri="{FF2B5EF4-FFF2-40B4-BE49-F238E27FC236}">
                  <a16:creationId xmlns:a16="http://schemas.microsoft.com/office/drawing/2014/main" id="{FDC08748-8557-A746-ABD7-329B1250C32E}"/>
                </a:ext>
              </a:extLst>
            </p:cNvPr>
            <p:cNvSpPr txBox="1"/>
            <p:nvPr/>
          </p:nvSpPr>
          <p:spPr>
            <a:xfrm>
              <a:off x="8173550" y="2933011"/>
              <a:ext cx="340158" cy="369332"/>
            </a:xfrm>
            <a:prstGeom prst="rect">
              <a:avLst/>
            </a:prstGeom>
            <a:noFill/>
          </p:spPr>
          <p:txBody>
            <a:bodyPr wrap="none" rtlCol="0">
              <a:spAutoFit/>
            </a:bodyPr>
            <a:lstStyle/>
            <a:p>
              <a:r>
                <a:rPr lang="en-US" altLang="zh-TW" dirty="0"/>
                <a:t>Q</a:t>
              </a:r>
              <a:endParaRPr lang="zh-TW" altLang="en-US" dirty="0"/>
            </a:p>
          </p:txBody>
        </p:sp>
        <p:sp>
          <p:nvSpPr>
            <p:cNvPr id="73" name="文字方塊 72">
              <a:extLst>
                <a:ext uri="{FF2B5EF4-FFF2-40B4-BE49-F238E27FC236}">
                  <a16:creationId xmlns:a16="http://schemas.microsoft.com/office/drawing/2014/main" id="{394750A5-E69D-E840-9D4E-2B3543EE304B}"/>
                </a:ext>
              </a:extLst>
            </p:cNvPr>
            <p:cNvSpPr txBox="1"/>
            <p:nvPr/>
          </p:nvSpPr>
          <p:spPr>
            <a:xfrm>
              <a:off x="8167849" y="4867184"/>
              <a:ext cx="309700" cy="369332"/>
            </a:xfrm>
            <a:prstGeom prst="rect">
              <a:avLst/>
            </a:prstGeom>
            <a:noFill/>
          </p:spPr>
          <p:txBody>
            <a:bodyPr wrap="none" rtlCol="0">
              <a:spAutoFit/>
            </a:bodyPr>
            <a:lstStyle/>
            <a:p>
              <a:r>
                <a:rPr lang="en-US" altLang="zh-TW" dirty="0"/>
                <a:t>R</a:t>
              </a:r>
              <a:endParaRPr lang="zh-TW" altLang="en-US" dirty="0"/>
            </a:p>
          </p:txBody>
        </p:sp>
        <p:sp>
          <p:nvSpPr>
            <p:cNvPr id="74" name="文字方塊 73">
              <a:extLst>
                <a:ext uri="{FF2B5EF4-FFF2-40B4-BE49-F238E27FC236}">
                  <a16:creationId xmlns:a16="http://schemas.microsoft.com/office/drawing/2014/main" id="{DBB76F39-C6AB-DE4D-85A1-79B62CDCE9B9}"/>
                </a:ext>
              </a:extLst>
            </p:cNvPr>
            <p:cNvSpPr txBox="1"/>
            <p:nvPr/>
          </p:nvSpPr>
          <p:spPr>
            <a:xfrm>
              <a:off x="9304866" y="2279814"/>
              <a:ext cx="296876" cy="369332"/>
            </a:xfrm>
            <a:prstGeom prst="rect">
              <a:avLst/>
            </a:prstGeom>
            <a:noFill/>
          </p:spPr>
          <p:txBody>
            <a:bodyPr wrap="none" rtlCol="0">
              <a:spAutoFit/>
            </a:bodyPr>
            <a:lstStyle/>
            <a:p>
              <a:r>
                <a:rPr lang="en-US" altLang="zh-TW" dirty="0"/>
                <a:t>T</a:t>
              </a:r>
              <a:endParaRPr lang="zh-TW" altLang="en-US" dirty="0"/>
            </a:p>
          </p:txBody>
        </p:sp>
        <p:sp>
          <p:nvSpPr>
            <p:cNvPr id="75" name="文字方塊 74">
              <a:extLst>
                <a:ext uri="{FF2B5EF4-FFF2-40B4-BE49-F238E27FC236}">
                  <a16:creationId xmlns:a16="http://schemas.microsoft.com/office/drawing/2014/main" id="{AEBF902F-EF16-1F4D-942A-22C922C873B9}"/>
                </a:ext>
              </a:extLst>
            </p:cNvPr>
            <p:cNvSpPr txBox="1"/>
            <p:nvPr/>
          </p:nvSpPr>
          <p:spPr>
            <a:xfrm>
              <a:off x="8115086" y="5513855"/>
              <a:ext cx="290464" cy="369332"/>
            </a:xfrm>
            <a:prstGeom prst="rect">
              <a:avLst/>
            </a:prstGeom>
            <a:noFill/>
          </p:spPr>
          <p:txBody>
            <a:bodyPr wrap="none" rtlCol="0">
              <a:spAutoFit/>
            </a:bodyPr>
            <a:lstStyle/>
            <a:p>
              <a:r>
                <a:rPr lang="en-US" altLang="zh-TW" dirty="0"/>
                <a:t>S</a:t>
              </a:r>
              <a:endParaRPr lang="zh-TW" altLang="en-US" dirty="0"/>
            </a:p>
          </p:txBody>
        </p:sp>
        <p:cxnSp>
          <p:nvCxnSpPr>
            <p:cNvPr id="76" name="直線接點 75">
              <a:extLst>
                <a:ext uri="{FF2B5EF4-FFF2-40B4-BE49-F238E27FC236}">
                  <a16:creationId xmlns:a16="http://schemas.microsoft.com/office/drawing/2014/main" id="{725AA570-59AC-9449-BA8E-7BA73CC26E22}"/>
                </a:ext>
              </a:extLst>
            </p:cNvPr>
            <p:cNvCxnSpPr>
              <a:stCxn id="67" idx="6"/>
              <a:endCxn id="69" idx="1"/>
            </p:cNvCxnSpPr>
            <p:nvPr/>
          </p:nvCxnSpPr>
          <p:spPr>
            <a:xfrm flipV="1">
              <a:off x="8547134" y="2591945"/>
              <a:ext cx="503915" cy="59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文字方塊 76">
              <a:extLst>
                <a:ext uri="{FF2B5EF4-FFF2-40B4-BE49-F238E27FC236}">
                  <a16:creationId xmlns:a16="http://schemas.microsoft.com/office/drawing/2014/main" id="{41963CC2-E73F-3F4A-BC9C-A22D32C4307B}"/>
                </a:ext>
              </a:extLst>
            </p:cNvPr>
            <p:cNvSpPr txBox="1"/>
            <p:nvPr/>
          </p:nvSpPr>
          <p:spPr>
            <a:xfrm>
              <a:off x="6519376" y="5377245"/>
              <a:ext cx="317716" cy="369332"/>
            </a:xfrm>
            <a:prstGeom prst="rect">
              <a:avLst/>
            </a:prstGeom>
            <a:noFill/>
          </p:spPr>
          <p:txBody>
            <a:bodyPr wrap="none" rtlCol="0">
              <a:spAutoFit/>
            </a:bodyPr>
            <a:lstStyle/>
            <a:p>
              <a:r>
                <a:rPr lang="en-US" altLang="zh-TW" dirty="0"/>
                <a:t>B</a:t>
              </a:r>
              <a:endParaRPr lang="zh-TW" altLang="en-US" dirty="0"/>
            </a:p>
          </p:txBody>
        </p:sp>
        <p:sp>
          <p:nvSpPr>
            <p:cNvPr id="78" name="手繪多邊形 77">
              <a:extLst>
                <a:ext uri="{FF2B5EF4-FFF2-40B4-BE49-F238E27FC236}">
                  <a16:creationId xmlns:a16="http://schemas.microsoft.com/office/drawing/2014/main" id="{6D5E582B-D798-7948-BE04-7A25C58B16DF}"/>
                </a:ext>
              </a:extLst>
            </p:cNvPr>
            <p:cNvSpPr/>
            <p:nvPr/>
          </p:nvSpPr>
          <p:spPr>
            <a:xfrm>
              <a:off x="8080744" y="2636874"/>
              <a:ext cx="2291292" cy="3065880"/>
            </a:xfrm>
            <a:custGeom>
              <a:avLst/>
              <a:gdLst>
                <a:gd name="connsiteX0" fmla="*/ 1190847 w 2291292"/>
                <a:gd name="connsiteY0" fmla="*/ 0 h 2381693"/>
                <a:gd name="connsiteX1" fmla="*/ 2254103 w 2291292"/>
                <a:gd name="connsiteY1" fmla="*/ 637954 h 2381693"/>
                <a:gd name="connsiteX2" fmla="*/ 0 w 2291292"/>
                <a:gd name="connsiteY2" fmla="*/ 2381693 h 2381693"/>
                <a:gd name="connsiteX3" fmla="*/ 0 w 2291292"/>
                <a:gd name="connsiteY3" fmla="*/ 2381693 h 2381693"/>
              </a:gdLst>
              <a:ahLst/>
              <a:cxnLst>
                <a:cxn ang="0">
                  <a:pos x="connsiteX0" y="connsiteY0"/>
                </a:cxn>
                <a:cxn ang="0">
                  <a:pos x="connsiteX1" y="connsiteY1"/>
                </a:cxn>
                <a:cxn ang="0">
                  <a:pos x="connsiteX2" y="connsiteY2"/>
                </a:cxn>
                <a:cxn ang="0">
                  <a:pos x="connsiteX3" y="connsiteY3"/>
                </a:cxn>
              </a:cxnLst>
              <a:rect l="l" t="t" r="r" b="b"/>
              <a:pathLst>
                <a:path w="2291292" h="2381693">
                  <a:moveTo>
                    <a:pt x="1190847" y="0"/>
                  </a:moveTo>
                  <a:cubicBezTo>
                    <a:pt x="1821712" y="120502"/>
                    <a:pt x="2452578" y="241005"/>
                    <a:pt x="2254103" y="637954"/>
                  </a:cubicBezTo>
                  <a:cubicBezTo>
                    <a:pt x="2055629" y="1034903"/>
                    <a:pt x="0" y="2381693"/>
                    <a:pt x="0" y="2381693"/>
                  </a:cubicBezTo>
                  <a:lnTo>
                    <a:pt x="0" y="23816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手繪多邊形 78">
              <a:extLst>
                <a:ext uri="{FF2B5EF4-FFF2-40B4-BE49-F238E27FC236}">
                  <a16:creationId xmlns:a16="http://schemas.microsoft.com/office/drawing/2014/main" id="{D2A4F804-05B3-F94D-997D-242227311D25}"/>
                </a:ext>
              </a:extLst>
            </p:cNvPr>
            <p:cNvSpPr/>
            <p:nvPr/>
          </p:nvSpPr>
          <p:spPr>
            <a:xfrm>
              <a:off x="8187070" y="3359888"/>
              <a:ext cx="2547997" cy="1831438"/>
            </a:xfrm>
            <a:custGeom>
              <a:avLst/>
              <a:gdLst>
                <a:gd name="connsiteX0" fmla="*/ 0 w 2547997"/>
                <a:gd name="connsiteY0" fmla="*/ 2402959 h 2492993"/>
                <a:gd name="connsiteX1" fmla="*/ 2083981 w 2547997"/>
                <a:gd name="connsiteY1" fmla="*/ 2402959 h 2492993"/>
                <a:gd name="connsiteX2" fmla="*/ 2402958 w 2547997"/>
                <a:gd name="connsiteY2" fmla="*/ 1467293 h 2492993"/>
                <a:gd name="connsiteX3" fmla="*/ 212651 w 2547997"/>
                <a:gd name="connsiteY3" fmla="*/ 0 h 2492993"/>
                <a:gd name="connsiteX4" fmla="*/ 212651 w 2547997"/>
                <a:gd name="connsiteY4" fmla="*/ 0 h 249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997" h="2492993">
                  <a:moveTo>
                    <a:pt x="0" y="2402959"/>
                  </a:moveTo>
                  <a:cubicBezTo>
                    <a:pt x="841744" y="2480931"/>
                    <a:pt x="1683488" y="2558903"/>
                    <a:pt x="2083981" y="2402959"/>
                  </a:cubicBezTo>
                  <a:cubicBezTo>
                    <a:pt x="2484474" y="2247015"/>
                    <a:pt x="2714846" y="1867786"/>
                    <a:pt x="2402958" y="1467293"/>
                  </a:cubicBezTo>
                  <a:cubicBezTo>
                    <a:pt x="2091070" y="1066800"/>
                    <a:pt x="212651" y="0"/>
                    <a:pt x="212651" y="0"/>
                  </a:cubicBezTo>
                  <a:lnTo>
                    <a:pt x="2126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71284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5C2926-C611-354E-A672-9FD9CF99B7D1}"/>
              </a:ext>
            </a:extLst>
          </p:cNvPr>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r>
              <a:rPr lang="en-US" altLang="zh-TW" dirty="0"/>
              <a:t>Theorem 1. Assume that B is a set of graphs with properties 1-3. Then all graphs in </a:t>
            </a:r>
            <a:r>
              <a:rPr kumimoji="1" lang="en-US" altLang="zh-TW" dirty="0"/>
              <a:t>C(B) has Property 1-3.</a:t>
            </a:r>
          </a:p>
          <a:p>
            <a:endParaRPr kumimoji="1" lang="en-US" altLang="zh-TW" dirty="0"/>
          </a:p>
          <a:p>
            <a:endParaRPr kumimoji="1" lang="zh-TW" altLang="en-US" dirty="0"/>
          </a:p>
          <a:p>
            <a:endParaRPr lang="en-US" altLang="zh-TW" baseline="-25000" dirty="0"/>
          </a:p>
        </p:txBody>
      </p:sp>
      <p:sp>
        <p:nvSpPr>
          <p:cNvPr id="4" name="投影片編號版面配置區 3"/>
          <p:cNvSpPr>
            <a:spLocks noGrp="1"/>
          </p:cNvSpPr>
          <p:nvPr>
            <p:ph type="sldNum" sz="quarter" idx="12"/>
          </p:nvPr>
        </p:nvSpPr>
        <p:spPr/>
        <p:txBody>
          <a:bodyPr/>
          <a:lstStyle/>
          <a:p>
            <a:fld id="{49820257-F149-476F-BA4A-F9B1C20E38C8}" type="slidenum">
              <a:rPr lang="zh-TW" altLang="en-US" smtClean="0"/>
              <a:t>107</a:t>
            </a:fld>
            <a:endParaRPr lang="zh-TW" altLang="en-US"/>
          </a:p>
        </p:txBody>
      </p:sp>
    </p:spTree>
    <p:extLst>
      <p:ext uri="{BB962C8B-B14F-4D97-AF65-F5344CB8AC3E}">
        <p14:creationId xmlns:p14="http://schemas.microsoft.com/office/powerpoint/2010/main" val="2271913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480B8C-5E76-C342-B33C-A87C81C71CA6}"/>
              </a:ext>
            </a:extLst>
          </p:cNvPr>
          <p:cNvSpPr>
            <a:spLocks noGrp="1"/>
          </p:cNvSpPr>
          <p:nvPr>
            <p:ph type="title"/>
          </p:nvPr>
        </p:nvSpPr>
        <p:spPr/>
        <p:txBody>
          <a:bodyPr/>
          <a:lstStyle/>
          <a:p>
            <a:endParaRPr kumimoji="1" lang="zh-TW" altLang="en-US"/>
          </a:p>
        </p:txBody>
      </p:sp>
      <p:sp>
        <p:nvSpPr>
          <p:cNvPr id="3" name="內容版面配置區 2">
            <a:extLst>
              <a:ext uri="{FF2B5EF4-FFF2-40B4-BE49-F238E27FC236}">
                <a16:creationId xmlns:a16="http://schemas.microsoft.com/office/drawing/2014/main" id="{21473A64-8C73-4E46-8D43-FC9D26E76FB2}"/>
              </a:ext>
            </a:extLst>
          </p:cNvPr>
          <p:cNvSpPr>
            <a:spLocks noGrp="1"/>
          </p:cNvSpPr>
          <p:nvPr>
            <p:ph idx="1"/>
          </p:nvPr>
        </p:nvSpPr>
        <p:spPr/>
        <p:txBody>
          <a:bodyPr>
            <a:normAutofit/>
          </a:bodyPr>
          <a:lstStyle/>
          <a:p>
            <a:r>
              <a:rPr kumimoji="1" lang="en-US" altLang="zh-TW" dirty="0">
                <a:solidFill>
                  <a:srgbClr val="FF0000"/>
                </a:solidFill>
              </a:rPr>
              <a:t>Let C(B1p) be the set of graphs in C(B) with 1p-fault tolerant Hamiltonian.</a:t>
            </a:r>
          </a:p>
          <a:p>
            <a:endParaRPr kumimoji="1" lang="en-US" altLang="zh-TW" dirty="0"/>
          </a:p>
          <a:p>
            <a:r>
              <a:rPr kumimoji="1" lang="en-US" altLang="zh-TW" dirty="0"/>
              <a:t>Theorem 2. C(B1P) is closed under edge join.</a:t>
            </a:r>
          </a:p>
        </p:txBody>
      </p:sp>
      <p:sp>
        <p:nvSpPr>
          <p:cNvPr id="4" name="投影片編號版面配置區 3">
            <a:extLst>
              <a:ext uri="{FF2B5EF4-FFF2-40B4-BE49-F238E27FC236}">
                <a16:creationId xmlns:a16="http://schemas.microsoft.com/office/drawing/2014/main" id="{939EDE38-01B8-6745-A02C-7EC236F840FD}"/>
              </a:ext>
            </a:extLst>
          </p:cNvPr>
          <p:cNvSpPr>
            <a:spLocks noGrp="1"/>
          </p:cNvSpPr>
          <p:nvPr>
            <p:ph type="sldNum" sz="quarter" idx="12"/>
          </p:nvPr>
        </p:nvSpPr>
        <p:spPr/>
        <p:txBody>
          <a:bodyPr/>
          <a:lstStyle/>
          <a:p>
            <a:fld id="{49820257-F149-476F-BA4A-F9B1C20E38C8}" type="slidenum">
              <a:rPr lang="zh-TW" altLang="en-US" smtClean="0"/>
              <a:t>108</a:t>
            </a:fld>
            <a:endParaRPr lang="zh-TW" altLang="en-US"/>
          </a:p>
        </p:txBody>
      </p:sp>
    </p:spTree>
    <p:extLst>
      <p:ext uri="{BB962C8B-B14F-4D97-AF65-F5344CB8AC3E}">
        <p14:creationId xmlns:p14="http://schemas.microsoft.com/office/powerpoint/2010/main" val="32728870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AAB3296-44A7-CC46-AF20-FEBAC397A934}"/>
              </a:ext>
            </a:extLst>
          </p:cNvPr>
          <p:cNvSpPr>
            <a:spLocks noGrp="1"/>
          </p:cNvSpPr>
          <p:nvPr>
            <p:ph idx="1"/>
          </p:nvPr>
        </p:nvSpPr>
        <p:spPr>
          <a:xfrm>
            <a:off x="683801" y="590236"/>
            <a:ext cx="10515600" cy="4351338"/>
          </a:xfrm>
        </p:spPr>
        <p:txBody>
          <a:bodyPr/>
          <a:lstStyle/>
          <a:p>
            <a:r>
              <a:rPr kumimoji="1" lang="en-US" altLang="zh-TW" dirty="0"/>
              <a:t>Theorem 2. Let G  and H be two cubic graphs of girth at least 4 with property 1-3 and 1-vertex fault tolerant Hamiltonian.  Then the edge join of G and H is a cubic graph of girth at least 4 with property 1-3 and 1-vertex fault tolerant Hamiltonian. </a:t>
            </a:r>
          </a:p>
          <a:p>
            <a:r>
              <a:rPr kumimoji="1" lang="en-US" altLang="zh-TW" dirty="0"/>
              <a:t>Proof: Obviously, the edge join of G and H satisfies properties 1-3.</a:t>
            </a:r>
          </a:p>
          <a:p>
            <a:r>
              <a:rPr kumimoji="1" lang="en-US" altLang="zh-TW" dirty="0"/>
              <a:t>1-vertex fault tolerant.  </a:t>
            </a:r>
          </a:p>
        </p:txBody>
      </p:sp>
      <p:sp>
        <p:nvSpPr>
          <p:cNvPr id="4" name="投影片編號版面配置區 3">
            <a:extLst>
              <a:ext uri="{FF2B5EF4-FFF2-40B4-BE49-F238E27FC236}">
                <a16:creationId xmlns:a16="http://schemas.microsoft.com/office/drawing/2014/main" id="{EC173765-106E-6C42-B768-384765A65E1F}"/>
              </a:ext>
            </a:extLst>
          </p:cNvPr>
          <p:cNvSpPr>
            <a:spLocks noGrp="1"/>
          </p:cNvSpPr>
          <p:nvPr>
            <p:ph type="sldNum" sz="quarter" idx="12"/>
          </p:nvPr>
        </p:nvSpPr>
        <p:spPr/>
        <p:txBody>
          <a:bodyPr/>
          <a:lstStyle/>
          <a:p>
            <a:fld id="{49820257-F149-476F-BA4A-F9B1C20E38C8}" type="slidenum">
              <a:rPr lang="zh-TW" altLang="en-US" smtClean="0"/>
              <a:t>109</a:t>
            </a:fld>
            <a:endParaRPr lang="zh-TW" altLang="en-US"/>
          </a:p>
        </p:txBody>
      </p:sp>
      <p:grpSp>
        <p:nvGrpSpPr>
          <p:cNvPr id="5" name="群組 4">
            <a:extLst>
              <a:ext uri="{FF2B5EF4-FFF2-40B4-BE49-F238E27FC236}">
                <a16:creationId xmlns:a16="http://schemas.microsoft.com/office/drawing/2014/main" id="{941AD01A-3E85-8D4E-9FA7-A937E2052E13}"/>
              </a:ext>
            </a:extLst>
          </p:cNvPr>
          <p:cNvGrpSpPr/>
          <p:nvPr/>
        </p:nvGrpSpPr>
        <p:grpSpPr>
          <a:xfrm>
            <a:off x="5124502" y="4270519"/>
            <a:ext cx="4050443" cy="1703248"/>
            <a:chOff x="1697068" y="2225040"/>
            <a:chExt cx="8045676" cy="3383280"/>
          </a:xfrm>
        </p:grpSpPr>
        <p:sp>
          <p:nvSpPr>
            <p:cNvPr id="6" name="矩形 5">
              <a:extLst>
                <a:ext uri="{FF2B5EF4-FFF2-40B4-BE49-F238E27FC236}">
                  <a16:creationId xmlns:a16="http://schemas.microsoft.com/office/drawing/2014/main" id="{9083C4A9-D8E5-A14B-A1FC-BD84647B4AEE}"/>
                </a:ext>
              </a:extLst>
            </p:cNvPr>
            <p:cNvSpPr/>
            <p:nvPr/>
          </p:nvSpPr>
          <p:spPr>
            <a:xfrm>
              <a:off x="1697068"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24D6CAAC-8A24-0540-8417-1F9D6E14622B}"/>
                </a:ext>
              </a:extLst>
            </p:cNvPr>
            <p:cNvSpPr/>
            <p:nvPr/>
          </p:nvSpPr>
          <p:spPr>
            <a:xfrm>
              <a:off x="6496624"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A6FD9C19-E8EE-6E4E-BC3D-F5BC262689DE}"/>
                </a:ext>
              </a:extLst>
            </p:cNvPr>
            <p:cNvCxnSpPr/>
            <p:nvPr/>
          </p:nvCxnSpPr>
          <p:spPr>
            <a:xfrm>
              <a:off x="5323562" y="2818356"/>
              <a:ext cx="0" cy="201669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2F711D65-34D1-1845-A397-CF868454DAA5}"/>
                </a:ext>
              </a:extLst>
            </p:cNvPr>
            <p:cNvCxnSpPr/>
            <p:nvPr/>
          </p:nvCxnSpPr>
          <p:spPr>
            <a:xfrm>
              <a:off x="6189946" y="2818355"/>
              <a:ext cx="0" cy="2016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3C4764DB-167A-EB47-AB77-CB29E63A3DD9}"/>
                </a:ext>
              </a:extLst>
            </p:cNvPr>
            <p:cNvCxnSpPr/>
            <p:nvPr/>
          </p:nvCxnSpPr>
          <p:spPr>
            <a:xfrm flipH="1" flipV="1">
              <a:off x="4471792" y="2517732"/>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B8963579-7FEE-A543-8D4E-29093AA027E6}"/>
                </a:ext>
              </a:extLst>
            </p:cNvPr>
            <p:cNvCxnSpPr/>
            <p:nvPr/>
          </p:nvCxnSpPr>
          <p:spPr>
            <a:xfrm flipH="1">
              <a:off x="4602272" y="284006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65B560A1-4256-D94D-8EAC-AABCB9D1F15F}"/>
                </a:ext>
              </a:extLst>
            </p:cNvPr>
            <p:cNvCxnSpPr/>
            <p:nvPr/>
          </p:nvCxnSpPr>
          <p:spPr>
            <a:xfrm flipH="1">
              <a:off x="4538180" y="483504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A7CD90FD-3E83-EA4D-A23E-9E5F6FBDAB88}"/>
                </a:ext>
              </a:extLst>
            </p:cNvPr>
            <p:cNvCxnSpPr/>
            <p:nvPr/>
          </p:nvCxnSpPr>
          <p:spPr>
            <a:xfrm flipH="1" flipV="1">
              <a:off x="4438598" y="4531080"/>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29B8BC85-6D2B-C246-AB34-12F97234BC7B}"/>
                </a:ext>
              </a:extLst>
            </p:cNvPr>
            <p:cNvCxnSpPr/>
            <p:nvPr/>
          </p:nvCxnSpPr>
          <p:spPr>
            <a:xfrm flipV="1">
              <a:off x="6189946" y="2517732"/>
              <a:ext cx="611687"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0D8415E7-444E-D340-9D84-B4AB29C390F5}"/>
                </a:ext>
              </a:extLst>
            </p:cNvPr>
            <p:cNvCxnSpPr/>
            <p:nvPr/>
          </p:nvCxnSpPr>
          <p:spPr>
            <a:xfrm>
              <a:off x="6189946" y="2818355"/>
              <a:ext cx="611687" cy="297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AA73A5CB-D69B-DC4D-8767-B2DFA23A4375}"/>
                </a:ext>
              </a:extLst>
            </p:cNvPr>
            <p:cNvCxnSpPr/>
            <p:nvPr/>
          </p:nvCxnSpPr>
          <p:spPr>
            <a:xfrm flipV="1">
              <a:off x="6189946" y="4681391"/>
              <a:ext cx="611687" cy="150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634FE15-81C6-1E46-AAE6-6C887639F986}"/>
                </a:ext>
              </a:extLst>
            </p:cNvPr>
            <p:cNvCxnSpPr/>
            <p:nvPr/>
          </p:nvCxnSpPr>
          <p:spPr>
            <a:xfrm>
              <a:off x="6116249" y="4831703"/>
              <a:ext cx="727555" cy="2789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7E0B4E5E-55EB-3445-B163-4B6936540DE8}"/>
                </a:ext>
              </a:extLst>
            </p:cNvPr>
            <p:cNvSpPr/>
            <p:nvPr/>
          </p:nvSpPr>
          <p:spPr>
            <a:xfrm>
              <a:off x="4488703" y="2422115"/>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橢圓 18">
              <a:extLst>
                <a:ext uri="{FF2B5EF4-FFF2-40B4-BE49-F238E27FC236}">
                  <a16:creationId xmlns:a16="http://schemas.microsoft.com/office/drawing/2014/main" id="{790C5F59-36E2-CF44-9736-02F5ECE3486B}"/>
                </a:ext>
              </a:extLst>
            </p:cNvPr>
            <p:cNvSpPr/>
            <p:nvPr/>
          </p:nvSpPr>
          <p:spPr>
            <a:xfrm>
              <a:off x="6082222" y="2645600"/>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F6DA3594-8944-C34E-BBEB-5B7A1D3F117E}"/>
                </a:ext>
              </a:extLst>
            </p:cNvPr>
            <p:cNvSpPr/>
            <p:nvPr/>
          </p:nvSpPr>
          <p:spPr>
            <a:xfrm>
              <a:off x="6721569" y="497116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3AC2D271-12B8-BC43-874A-53ABF4086B2F}"/>
                </a:ext>
              </a:extLst>
            </p:cNvPr>
            <p:cNvSpPr/>
            <p:nvPr/>
          </p:nvSpPr>
          <p:spPr>
            <a:xfrm>
              <a:off x="6678670" y="451521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橢圓 21">
              <a:extLst>
                <a:ext uri="{FF2B5EF4-FFF2-40B4-BE49-F238E27FC236}">
                  <a16:creationId xmlns:a16="http://schemas.microsoft.com/office/drawing/2014/main" id="{4732B216-7CA3-2147-9AAF-F1996D54606B}"/>
                </a:ext>
              </a:extLst>
            </p:cNvPr>
            <p:cNvSpPr/>
            <p:nvPr/>
          </p:nvSpPr>
          <p:spPr>
            <a:xfrm>
              <a:off x="6597876" y="299434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橢圓 22">
              <a:extLst>
                <a:ext uri="{FF2B5EF4-FFF2-40B4-BE49-F238E27FC236}">
                  <a16:creationId xmlns:a16="http://schemas.microsoft.com/office/drawing/2014/main" id="{448164AE-A67E-A94E-B4DA-4AC2E10E8F24}"/>
                </a:ext>
              </a:extLst>
            </p:cNvPr>
            <p:cNvSpPr/>
            <p:nvPr/>
          </p:nvSpPr>
          <p:spPr>
            <a:xfrm>
              <a:off x="6638377" y="237430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4" name="橢圓 23">
              <a:extLst>
                <a:ext uri="{FF2B5EF4-FFF2-40B4-BE49-F238E27FC236}">
                  <a16:creationId xmlns:a16="http://schemas.microsoft.com/office/drawing/2014/main" id="{C9E8E506-933B-9341-ADDA-A9E5C2BF79BB}"/>
                </a:ext>
              </a:extLst>
            </p:cNvPr>
            <p:cNvSpPr/>
            <p:nvPr/>
          </p:nvSpPr>
          <p:spPr>
            <a:xfrm>
              <a:off x="4477012" y="3012298"/>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橢圓 24">
              <a:extLst>
                <a:ext uri="{FF2B5EF4-FFF2-40B4-BE49-F238E27FC236}">
                  <a16:creationId xmlns:a16="http://schemas.microsoft.com/office/drawing/2014/main" id="{9F0E85FC-621E-F945-A724-4E6B60D7F731}"/>
                </a:ext>
              </a:extLst>
            </p:cNvPr>
            <p:cNvSpPr/>
            <p:nvPr/>
          </p:nvSpPr>
          <p:spPr>
            <a:xfrm>
              <a:off x="4415216" y="499057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橢圓 25">
              <a:extLst>
                <a:ext uri="{FF2B5EF4-FFF2-40B4-BE49-F238E27FC236}">
                  <a16:creationId xmlns:a16="http://schemas.microsoft.com/office/drawing/2014/main" id="{FFEE30A1-0255-A345-A24D-3477D4C645AF}"/>
                </a:ext>
              </a:extLst>
            </p:cNvPr>
            <p:cNvSpPr/>
            <p:nvPr/>
          </p:nvSpPr>
          <p:spPr>
            <a:xfrm>
              <a:off x="4242775" y="4404773"/>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a:extLst>
                <a:ext uri="{FF2B5EF4-FFF2-40B4-BE49-F238E27FC236}">
                  <a16:creationId xmlns:a16="http://schemas.microsoft.com/office/drawing/2014/main" id="{67D4C92F-ABD4-3949-9140-7F16332A5EE9}"/>
                </a:ext>
              </a:extLst>
            </p:cNvPr>
            <p:cNvSpPr/>
            <p:nvPr/>
          </p:nvSpPr>
          <p:spPr>
            <a:xfrm>
              <a:off x="6060509" y="4779303"/>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CF5B6290-2100-5E41-9965-6D0AD512C5EC}"/>
                </a:ext>
              </a:extLst>
            </p:cNvPr>
            <p:cNvSpPr/>
            <p:nvPr/>
          </p:nvSpPr>
          <p:spPr>
            <a:xfrm>
              <a:off x="5111662" y="4733793"/>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9" name="橢圓 28">
              <a:extLst>
                <a:ext uri="{FF2B5EF4-FFF2-40B4-BE49-F238E27FC236}">
                  <a16:creationId xmlns:a16="http://schemas.microsoft.com/office/drawing/2014/main" id="{19027ADD-03EC-8443-AF08-0ABA27EC76C1}"/>
                </a:ext>
              </a:extLst>
            </p:cNvPr>
            <p:cNvSpPr/>
            <p:nvPr/>
          </p:nvSpPr>
          <p:spPr>
            <a:xfrm>
              <a:off x="5212499" y="2714180"/>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 name="直線接點 29">
              <a:extLst>
                <a:ext uri="{FF2B5EF4-FFF2-40B4-BE49-F238E27FC236}">
                  <a16:creationId xmlns:a16="http://schemas.microsoft.com/office/drawing/2014/main" id="{6B37DE5B-FFB4-8540-832A-793570CDD31F}"/>
                </a:ext>
              </a:extLst>
            </p:cNvPr>
            <p:cNvCxnSpPr>
              <a:stCxn id="18" idx="1"/>
              <a:endCxn id="23" idx="2"/>
            </p:cNvCxnSpPr>
            <p:nvPr/>
          </p:nvCxnSpPr>
          <p:spPr>
            <a:xfrm>
              <a:off x="4524718" y="2458130"/>
              <a:ext cx="2113659" cy="3914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262FD592-FF00-E547-8A60-87570B126B31}"/>
                </a:ext>
              </a:extLst>
            </p:cNvPr>
            <p:cNvCxnSpPr>
              <a:cxnSpLocks/>
              <a:stCxn id="26" idx="3"/>
              <a:endCxn id="21" idx="2"/>
            </p:cNvCxnSpPr>
            <p:nvPr/>
          </p:nvCxnSpPr>
          <p:spPr>
            <a:xfrm>
              <a:off x="4278790" y="4614686"/>
              <a:ext cx="2399880" cy="2348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2C4B92F-5F75-6C44-B5DE-F8449EB71CAB}"/>
                </a:ext>
              </a:extLst>
            </p:cNvPr>
            <p:cNvCxnSpPr>
              <a:stCxn id="25" idx="6"/>
              <a:endCxn id="20" idx="2"/>
            </p:cNvCxnSpPr>
            <p:nvPr/>
          </p:nvCxnSpPr>
          <p:spPr>
            <a:xfrm flipV="1">
              <a:off x="4661144" y="5094125"/>
              <a:ext cx="2060425" cy="19416"/>
            </a:xfrm>
            <a:prstGeom prst="line">
              <a:avLst/>
            </a:prstGeom>
          </p:spPr>
          <p:style>
            <a:lnRef idx="1">
              <a:schemeClr val="accent1"/>
            </a:lnRef>
            <a:fillRef idx="0">
              <a:schemeClr val="accent1"/>
            </a:fillRef>
            <a:effectRef idx="0">
              <a:schemeClr val="accent1"/>
            </a:effectRef>
            <a:fontRef idx="minor">
              <a:schemeClr val="tx1"/>
            </a:fontRef>
          </p:style>
        </p:cxnSp>
        <p:sp>
          <p:nvSpPr>
            <p:cNvPr id="33" name="橢圓 32">
              <a:extLst>
                <a:ext uri="{FF2B5EF4-FFF2-40B4-BE49-F238E27FC236}">
                  <a16:creationId xmlns:a16="http://schemas.microsoft.com/office/drawing/2014/main" id="{D9080198-9E57-D542-AA54-8390882D4CBA}"/>
                </a:ext>
              </a:extLst>
            </p:cNvPr>
            <p:cNvSpPr/>
            <p:nvPr/>
          </p:nvSpPr>
          <p:spPr>
            <a:xfrm>
              <a:off x="2385474" y="3315021"/>
              <a:ext cx="245928" cy="2459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cxnSp>
        <p:nvCxnSpPr>
          <p:cNvPr id="34" name="直線接點 33">
            <a:extLst>
              <a:ext uri="{FF2B5EF4-FFF2-40B4-BE49-F238E27FC236}">
                <a16:creationId xmlns:a16="http://schemas.microsoft.com/office/drawing/2014/main" id="{7419E103-25E6-1E48-A95F-CF747C237DD4}"/>
              </a:ext>
            </a:extLst>
          </p:cNvPr>
          <p:cNvCxnSpPr>
            <a:cxnSpLocks/>
            <a:stCxn id="24" idx="6"/>
          </p:cNvCxnSpPr>
          <p:nvPr/>
        </p:nvCxnSpPr>
        <p:spPr>
          <a:xfrm>
            <a:off x="6647820" y="4728753"/>
            <a:ext cx="947216" cy="19250"/>
          </a:xfrm>
          <a:prstGeom prst="line">
            <a:avLst/>
          </a:prstGeom>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BDB795FE-2C4B-B54A-A246-CFBD9FA6C4D8}"/>
              </a:ext>
            </a:extLst>
          </p:cNvPr>
          <p:cNvSpPr txBox="1"/>
          <p:nvPr/>
        </p:nvSpPr>
        <p:spPr>
          <a:xfrm>
            <a:off x="9329335" y="4819249"/>
            <a:ext cx="2024465" cy="369332"/>
          </a:xfrm>
          <a:prstGeom prst="rect">
            <a:avLst/>
          </a:prstGeom>
          <a:noFill/>
        </p:spPr>
        <p:txBody>
          <a:bodyPr wrap="none" rtlCol="0">
            <a:spAutoFit/>
          </a:bodyPr>
          <a:lstStyle/>
          <a:p>
            <a:r>
              <a:rPr kumimoji="1" lang="en-US" altLang="zh-TW" dirty="0"/>
              <a:t>Standard technique</a:t>
            </a:r>
            <a:endParaRPr kumimoji="1" lang="zh-TW" altLang="en-US" dirty="0"/>
          </a:p>
        </p:txBody>
      </p:sp>
    </p:spTree>
    <p:extLst>
      <p:ext uri="{BB962C8B-B14F-4D97-AF65-F5344CB8AC3E}">
        <p14:creationId xmlns:p14="http://schemas.microsoft.com/office/powerpoint/2010/main" val="298052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1991544" y="1052736"/>
          <a:ext cx="3936031" cy="3096344"/>
        </p:xfrm>
        <a:graphic>
          <a:graphicData uri="http://schemas.openxmlformats.org/presentationml/2006/ole">
            <mc:AlternateContent xmlns:mc="http://schemas.openxmlformats.org/markup-compatibility/2006">
              <mc:Choice xmlns:v="urn:schemas-microsoft-com:vml" Requires="v">
                <p:oleObj spid="_x0000_s6151" r:id="rId3" imgW="5419080" imgH="4263480" progId="">
                  <p:embed/>
                </p:oleObj>
              </mc:Choice>
              <mc:Fallback>
                <p:oleObj r:id="rId3" imgW="5419080" imgH="42634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1052736"/>
                        <a:ext cx="3936031" cy="3096344"/>
                      </a:xfrm>
                      <a:prstGeom prst="rect">
                        <a:avLst/>
                      </a:prstGeom>
                      <a:noFill/>
                    </p:spPr>
                  </p:pic>
                </p:oleObj>
              </mc:Fallback>
            </mc:AlternateContent>
          </a:graphicData>
        </a:graphic>
      </p:graphicFrame>
      <p:graphicFrame>
        <p:nvGraphicFramePr>
          <p:cNvPr id="4" name="物件 3"/>
          <p:cNvGraphicFramePr>
            <a:graphicFrameLocks noChangeAspect="1"/>
          </p:cNvGraphicFramePr>
          <p:nvPr/>
        </p:nvGraphicFramePr>
        <p:xfrm>
          <a:off x="5879976" y="1023496"/>
          <a:ext cx="4442796" cy="3053576"/>
        </p:xfrm>
        <a:graphic>
          <a:graphicData uri="http://schemas.openxmlformats.org/presentationml/2006/ole">
            <mc:AlternateContent xmlns:mc="http://schemas.openxmlformats.org/markup-compatibility/2006">
              <mc:Choice xmlns:v="urn:schemas-microsoft-com:vml" Requires="v">
                <p:oleObj spid="_x0000_s6152" r:id="rId5" imgW="3126600" imgH="2149200" progId="">
                  <p:embed/>
                </p:oleObj>
              </mc:Choice>
              <mc:Fallback>
                <p:oleObj r:id="rId5" imgW="3126600" imgH="2149200" progId="">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976" y="1023496"/>
                        <a:ext cx="4442796" cy="3053576"/>
                      </a:xfrm>
                      <a:prstGeom prst="rect">
                        <a:avLst/>
                      </a:prstGeom>
                      <a:noFill/>
                    </p:spPr>
                  </p:pic>
                </p:oleObj>
              </mc:Fallback>
            </mc:AlternateContent>
          </a:graphicData>
        </a:graphic>
      </p:graphicFrame>
      <p:sp>
        <p:nvSpPr>
          <p:cNvPr id="5" name="文字方塊 4"/>
          <p:cNvSpPr txBox="1"/>
          <p:nvPr/>
        </p:nvSpPr>
        <p:spPr>
          <a:xfrm>
            <a:off x="2783632" y="4437112"/>
            <a:ext cx="1512168" cy="369332"/>
          </a:xfrm>
          <a:prstGeom prst="rect">
            <a:avLst/>
          </a:prstGeom>
          <a:noFill/>
        </p:spPr>
        <p:txBody>
          <a:bodyPr wrap="square" rtlCol="0">
            <a:spAutoFit/>
          </a:bodyPr>
          <a:lstStyle/>
          <a:p>
            <a:r>
              <a:rPr lang="en-US" altLang="zh-TW" dirty="0"/>
              <a:t>Figure 3-30</a:t>
            </a:r>
            <a:endParaRPr lang="zh-TW" altLang="en-US" dirty="0"/>
          </a:p>
        </p:txBody>
      </p:sp>
      <p:sp>
        <p:nvSpPr>
          <p:cNvPr id="6" name="文字方塊 5"/>
          <p:cNvSpPr txBox="1"/>
          <p:nvPr/>
        </p:nvSpPr>
        <p:spPr>
          <a:xfrm>
            <a:off x="7824192" y="4437112"/>
            <a:ext cx="1296144" cy="369332"/>
          </a:xfrm>
          <a:prstGeom prst="rect">
            <a:avLst/>
          </a:prstGeom>
          <a:noFill/>
        </p:spPr>
        <p:txBody>
          <a:bodyPr wrap="square" rtlCol="0">
            <a:spAutoFit/>
          </a:bodyPr>
          <a:lstStyle/>
          <a:p>
            <a:r>
              <a:rPr lang="en-US" altLang="zh-TW" dirty="0"/>
              <a:t>Figure 3-31</a:t>
            </a:r>
            <a:endParaRPr lang="zh-TW" altLang="en-US" dirty="0"/>
          </a:p>
        </p:txBody>
      </p:sp>
    </p:spTree>
    <p:extLst>
      <p:ext uri="{BB962C8B-B14F-4D97-AF65-F5344CB8AC3E}">
        <p14:creationId xmlns:p14="http://schemas.microsoft.com/office/powerpoint/2010/main" val="21800114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AAB3296-44A7-CC46-AF20-FEBAC397A934}"/>
              </a:ext>
            </a:extLst>
          </p:cNvPr>
          <p:cNvSpPr>
            <a:spLocks noGrp="1"/>
          </p:cNvSpPr>
          <p:nvPr>
            <p:ph idx="1"/>
          </p:nvPr>
        </p:nvSpPr>
        <p:spPr>
          <a:xfrm>
            <a:off x="683801" y="590236"/>
            <a:ext cx="10515600" cy="4351338"/>
          </a:xfrm>
        </p:spPr>
        <p:txBody>
          <a:bodyPr/>
          <a:lstStyle/>
          <a:p>
            <a:r>
              <a:rPr kumimoji="1" lang="en-US" altLang="zh-TW" dirty="0"/>
              <a:t>Theorem 3. Let G be a cubic graph of girth at least 4 with properties 1-3 and 1-fault tolerant Hamiltonian and H be a cubic bipartite graph of girth at least 4 with property 1-3 and 1p-fault tolerant Hamiltonian.  Then the edge join of G and H is a cubic graph of girth at least 4 with property 1-3 and 1-vertex fault tolerant Hamiltonian. </a:t>
            </a:r>
          </a:p>
          <a:p>
            <a:r>
              <a:rPr kumimoji="1" lang="en-US" altLang="zh-TW" dirty="0"/>
              <a:t>Proof: Obviously, the edge join of G and H satisfies properties 1-3.</a:t>
            </a:r>
          </a:p>
          <a:p>
            <a:r>
              <a:rPr kumimoji="1" lang="en-US" altLang="zh-TW" dirty="0"/>
              <a:t>1-vertex fault tolerant.  </a:t>
            </a:r>
          </a:p>
        </p:txBody>
      </p:sp>
      <p:sp>
        <p:nvSpPr>
          <p:cNvPr id="4" name="投影片編號版面配置區 3">
            <a:extLst>
              <a:ext uri="{FF2B5EF4-FFF2-40B4-BE49-F238E27FC236}">
                <a16:creationId xmlns:a16="http://schemas.microsoft.com/office/drawing/2014/main" id="{EC173765-106E-6C42-B768-384765A65E1F}"/>
              </a:ext>
            </a:extLst>
          </p:cNvPr>
          <p:cNvSpPr>
            <a:spLocks noGrp="1"/>
          </p:cNvSpPr>
          <p:nvPr>
            <p:ph type="sldNum" sz="quarter" idx="12"/>
          </p:nvPr>
        </p:nvSpPr>
        <p:spPr>
          <a:xfrm>
            <a:off x="8969188" y="6267764"/>
            <a:ext cx="2743200" cy="365125"/>
          </a:xfrm>
        </p:spPr>
        <p:txBody>
          <a:bodyPr/>
          <a:lstStyle/>
          <a:p>
            <a:fld id="{49820257-F149-476F-BA4A-F9B1C20E38C8}" type="slidenum">
              <a:rPr lang="zh-TW" altLang="en-US" smtClean="0"/>
              <a:t>110</a:t>
            </a:fld>
            <a:endParaRPr lang="zh-TW" altLang="en-US"/>
          </a:p>
        </p:txBody>
      </p:sp>
      <p:grpSp>
        <p:nvGrpSpPr>
          <p:cNvPr id="5" name="群組 4">
            <a:extLst>
              <a:ext uri="{FF2B5EF4-FFF2-40B4-BE49-F238E27FC236}">
                <a16:creationId xmlns:a16="http://schemas.microsoft.com/office/drawing/2014/main" id="{941AD01A-3E85-8D4E-9FA7-A937E2052E13}"/>
              </a:ext>
            </a:extLst>
          </p:cNvPr>
          <p:cNvGrpSpPr/>
          <p:nvPr/>
        </p:nvGrpSpPr>
        <p:grpSpPr>
          <a:xfrm>
            <a:off x="5124502" y="4270519"/>
            <a:ext cx="4050443" cy="1703248"/>
            <a:chOff x="1697068" y="2225040"/>
            <a:chExt cx="8045676" cy="3383280"/>
          </a:xfrm>
        </p:grpSpPr>
        <p:sp>
          <p:nvSpPr>
            <p:cNvPr id="6" name="矩形 5">
              <a:extLst>
                <a:ext uri="{FF2B5EF4-FFF2-40B4-BE49-F238E27FC236}">
                  <a16:creationId xmlns:a16="http://schemas.microsoft.com/office/drawing/2014/main" id="{9083C4A9-D8E5-A14B-A1FC-BD84647B4AEE}"/>
                </a:ext>
              </a:extLst>
            </p:cNvPr>
            <p:cNvSpPr/>
            <p:nvPr/>
          </p:nvSpPr>
          <p:spPr>
            <a:xfrm>
              <a:off x="1697068"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24D6CAAC-8A24-0540-8417-1F9D6E14622B}"/>
                </a:ext>
              </a:extLst>
            </p:cNvPr>
            <p:cNvSpPr/>
            <p:nvPr/>
          </p:nvSpPr>
          <p:spPr>
            <a:xfrm>
              <a:off x="6496624"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A6FD9C19-E8EE-6E4E-BC3D-F5BC262689DE}"/>
                </a:ext>
              </a:extLst>
            </p:cNvPr>
            <p:cNvCxnSpPr/>
            <p:nvPr/>
          </p:nvCxnSpPr>
          <p:spPr>
            <a:xfrm>
              <a:off x="5323562" y="2818356"/>
              <a:ext cx="0" cy="201669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2F711D65-34D1-1845-A397-CF868454DAA5}"/>
                </a:ext>
              </a:extLst>
            </p:cNvPr>
            <p:cNvCxnSpPr/>
            <p:nvPr/>
          </p:nvCxnSpPr>
          <p:spPr>
            <a:xfrm>
              <a:off x="6189946" y="2818355"/>
              <a:ext cx="0" cy="2016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3C4764DB-167A-EB47-AB77-CB29E63A3DD9}"/>
                </a:ext>
              </a:extLst>
            </p:cNvPr>
            <p:cNvCxnSpPr/>
            <p:nvPr/>
          </p:nvCxnSpPr>
          <p:spPr>
            <a:xfrm flipH="1" flipV="1">
              <a:off x="4471792" y="2517732"/>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B8963579-7FEE-A543-8D4E-29093AA027E6}"/>
                </a:ext>
              </a:extLst>
            </p:cNvPr>
            <p:cNvCxnSpPr/>
            <p:nvPr/>
          </p:nvCxnSpPr>
          <p:spPr>
            <a:xfrm flipH="1">
              <a:off x="4602272" y="284006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65B560A1-4256-D94D-8EAC-AABCB9D1F15F}"/>
                </a:ext>
              </a:extLst>
            </p:cNvPr>
            <p:cNvCxnSpPr/>
            <p:nvPr/>
          </p:nvCxnSpPr>
          <p:spPr>
            <a:xfrm flipH="1">
              <a:off x="4538180" y="483504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A7CD90FD-3E83-EA4D-A23E-9E5F6FBDAB88}"/>
                </a:ext>
              </a:extLst>
            </p:cNvPr>
            <p:cNvCxnSpPr/>
            <p:nvPr/>
          </p:nvCxnSpPr>
          <p:spPr>
            <a:xfrm flipH="1" flipV="1">
              <a:off x="4438598" y="4531080"/>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29B8BC85-6D2B-C246-AB34-12F97234BC7B}"/>
                </a:ext>
              </a:extLst>
            </p:cNvPr>
            <p:cNvCxnSpPr/>
            <p:nvPr/>
          </p:nvCxnSpPr>
          <p:spPr>
            <a:xfrm flipV="1">
              <a:off x="6189946" y="2517732"/>
              <a:ext cx="611687"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0D8415E7-444E-D340-9D84-B4AB29C390F5}"/>
                </a:ext>
              </a:extLst>
            </p:cNvPr>
            <p:cNvCxnSpPr/>
            <p:nvPr/>
          </p:nvCxnSpPr>
          <p:spPr>
            <a:xfrm>
              <a:off x="6189946" y="2818355"/>
              <a:ext cx="611687" cy="297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AA73A5CB-D69B-DC4D-8767-B2DFA23A4375}"/>
                </a:ext>
              </a:extLst>
            </p:cNvPr>
            <p:cNvCxnSpPr/>
            <p:nvPr/>
          </p:nvCxnSpPr>
          <p:spPr>
            <a:xfrm flipV="1">
              <a:off x="6189946" y="4681391"/>
              <a:ext cx="611687" cy="150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634FE15-81C6-1E46-AAE6-6C887639F986}"/>
                </a:ext>
              </a:extLst>
            </p:cNvPr>
            <p:cNvCxnSpPr/>
            <p:nvPr/>
          </p:nvCxnSpPr>
          <p:spPr>
            <a:xfrm>
              <a:off x="6116249" y="4831703"/>
              <a:ext cx="727555" cy="2789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7E0B4E5E-55EB-3445-B163-4B6936540DE8}"/>
                </a:ext>
              </a:extLst>
            </p:cNvPr>
            <p:cNvSpPr/>
            <p:nvPr/>
          </p:nvSpPr>
          <p:spPr>
            <a:xfrm>
              <a:off x="4488703" y="2422115"/>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橢圓 18">
              <a:extLst>
                <a:ext uri="{FF2B5EF4-FFF2-40B4-BE49-F238E27FC236}">
                  <a16:creationId xmlns:a16="http://schemas.microsoft.com/office/drawing/2014/main" id="{790C5F59-36E2-CF44-9736-02F5ECE3486B}"/>
                </a:ext>
              </a:extLst>
            </p:cNvPr>
            <p:cNvSpPr/>
            <p:nvPr/>
          </p:nvSpPr>
          <p:spPr>
            <a:xfrm>
              <a:off x="6082222" y="2645600"/>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F6DA3594-8944-C34E-BBEB-5B7A1D3F117E}"/>
                </a:ext>
              </a:extLst>
            </p:cNvPr>
            <p:cNvSpPr/>
            <p:nvPr/>
          </p:nvSpPr>
          <p:spPr>
            <a:xfrm>
              <a:off x="6721569" y="497116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3AC2D271-12B8-BC43-874A-53ABF4086B2F}"/>
                </a:ext>
              </a:extLst>
            </p:cNvPr>
            <p:cNvSpPr/>
            <p:nvPr/>
          </p:nvSpPr>
          <p:spPr>
            <a:xfrm>
              <a:off x="6678670" y="451521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橢圓 21">
              <a:extLst>
                <a:ext uri="{FF2B5EF4-FFF2-40B4-BE49-F238E27FC236}">
                  <a16:creationId xmlns:a16="http://schemas.microsoft.com/office/drawing/2014/main" id="{4732B216-7CA3-2147-9AAF-F1996D54606B}"/>
                </a:ext>
              </a:extLst>
            </p:cNvPr>
            <p:cNvSpPr/>
            <p:nvPr/>
          </p:nvSpPr>
          <p:spPr>
            <a:xfrm>
              <a:off x="6597876" y="299434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橢圓 22">
              <a:extLst>
                <a:ext uri="{FF2B5EF4-FFF2-40B4-BE49-F238E27FC236}">
                  <a16:creationId xmlns:a16="http://schemas.microsoft.com/office/drawing/2014/main" id="{448164AE-A67E-A94E-B4DA-4AC2E10E8F24}"/>
                </a:ext>
              </a:extLst>
            </p:cNvPr>
            <p:cNvSpPr/>
            <p:nvPr/>
          </p:nvSpPr>
          <p:spPr>
            <a:xfrm>
              <a:off x="6638377" y="237430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4" name="橢圓 23">
              <a:extLst>
                <a:ext uri="{FF2B5EF4-FFF2-40B4-BE49-F238E27FC236}">
                  <a16:creationId xmlns:a16="http://schemas.microsoft.com/office/drawing/2014/main" id="{C9E8E506-933B-9341-ADDA-A9E5C2BF79BB}"/>
                </a:ext>
              </a:extLst>
            </p:cNvPr>
            <p:cNvSpPr/>
            <p:nvPr/>
          </p:nvSpPr>
          <p:spPr>
            <a:xfrm>
              <a:off x="4477012" y="3012298"/>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橢圓 24">
              <a:extLst>
                <a:ext uri="{FF2B5EF4-FFF2-40B4-BE49-F238E27FC236}">
                  <a16:creationId xmlns:a16="http://schemas.microsoft.com/office/drawing/2014/main" id="{9F0E85FC-621E-F945-A724-4E6B60D7F731}"/>
                </a:ext>
              </a:extLst>
            </p:cNvPr>
            <p:cNvSpPr/>
            <p:nvPr/>
          </p:nvSpPr>
          <p:spPr>
            <a:xfrm>
              <a:off x="4415216" y="4990577"/>
              <a:ext cx="245928" cy="2459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橢圓 25">
              <a:extLst>
                <a:ext uri="{FF2B5EF4-FFF2-40B4-BE49-F238E27FC236}">
                  <a16:creationId xmlns:a16="http://schemas.microsoft.com/office/drawing/2014/main" id="{FFEE30A1-0255-A345-A24D-3477D4C645AF}"/>
                </a:ext>
              </a:extLst>
            </p:cNvPr>
            <p:cNvSpPr/>
            <p:nvPr/>
          </p:nvSpPr>
          <p:spPr>
            <a:xfrm>
              <a:off x="4242775" y="4404773"/>
              <a:ext cx="245928" cy="2459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a:extLst>
                <a:ext uri="{FF2B5EF4-FFF2-40B4-BE49-F238E27FC236}">
                  <a16:creationId xmlns:a16="http://schemas.microsoft.com/office/drawing/2014/main" id="{67D4C92F-ABD4-3949-9140-7F16332A5EE9}"/>
                </a:ext>
              </a:extLst>
            </p:cNvPr>
            <p:cNvSpPr/>
            <p:nvPr/>
          </p:nvSpPr>
          <p:spPr>
            <a:xfrm>
              <a:off x="6060509" y="4779303"/>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CF5B6290-2100-5E41-9965-6D0AD512C5EC}"/>
                </a:ext>
              </a:extLst>
            </p:cNvPr>
            <p:cNvSpPr/>
            <p:nvPr/>
          </p:nvSpPr>
          <p:spPr>
            <a:xfrm>
              <a:off x="5111662" y="4733793"/>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9" name="橢圓 28">
              <a:extLst>
                <a:ext uri="{FF2B5EF4-FFF2-40B4-BE49-F238E27FC236}">
                  <a16:creationId xmlns:a16="http://schemas.microsoft.com/office/drawing/2014/main" id="{19027ADD-03EC-8443-AF08-0ABA27EC76C1}"/>
                </a:ext>
              </a:extLst>
            </p:cNvPr>
            <p:cNvSpPr/>
            <p:nvPr/>
          </p:nvSpPr>
          <p:spPr>
            <a:xfrm>
              <a:off x="5212499" y="2714180"/>
              <a:ext cx="245928" cy="2459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0" name="直線接點 29">
              <a:extLst>
                <a:ext uri="{FF2B5EF4-FFF2-40B4-BE49-F238E27FC236}">
                  <a16:creationId xmlns:a16="http://schemas.microsoft.com/office/drawing/2014/main" id="{6B37DE5B-FFB4-8540-832A-793570CDD31F}"/>
                </a:ext>
              </a:extLst>
            </p:cNvPr>
            <p:cNvCxnSpPr>
              <a:stCxn id="18" idx="1"/>
              <a:endCxn id="23" idx="2"/>
            </p:cNvCxnSpPr>
            <p:nvPr/>
          </p:nvCxnSpPr>
          <p:spPr>
            <a:xfrm>
              <a:off x="4524718" y="2458130"/>
              <a:ext cx="2113659" cy="3914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262FD592-FF00-E547-8A60-87570B126B31}"/>
                </a:ext>
              </a:extLst>
            </p:cNvPr>
            <p:cNvCxnSpPr>
              <a:cxnSpLocks/>
              <a:stCxn id="26" idx="3"/>
              <a:endCxn id="21" idx="2"/>
            </p:cNvCxnSpPr>
            <p:nvPr/>
          </p:nvCxnSpPr>
          <p:spPr>
            <a:xfrm>
              <a:off x="4278790" y="4614686"/>
              <a:ext cx="2399880" cy="2348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2C4B92F-5F75-6C44-B5DE-F8449EB71CAB}"/>
                </a:ext>
              </a:extLst>
            </p:cNvPr>
            <p:cNvCxnSpPr>
              <a:stCxn id="25" idx="6"/>
              <a:endCxn id="20" idx="2"/>
            </p:cNvCxnSpPr>
            <p:nvPr/>
          </p:nvCxnSpPr>
          <p:spPr>
            <a:xfrm flipV="1">
              <a:off x="4661144" y="5094125"/>
              <a:ext cx="2060425" cy="194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直線接點 33">
            <a:extLst>
              <a:ext uri="{FF2B5EF4-FFF2-40B4-BE49-F238E27FC236}">
                <a16:creationId xmlns:a16="http://schemas.microsoft.com/office/drawing/2014/main" id="{7419E103-25E6-1E48-A95F-CF747C237DD4}"/>
              </a:ext>
            </a:extLst>
          </p:cNvPr>
          <p:cNvCxnSpPr>
            <a:cxnSpLocks/>
            <a:stCxn id="24" idx="6"/>
          </p:cNvCxnSpPr>
          <p:nvPr/>
        </p:nvCxnSpPr>
        <p:spPr>
          <a:xfrm>
            <a:off x="6647820" y="4728753"/>
            <a:ext cx="947216" cy="19250"/>
          </a:xfrm>
          <a:prstGeom prst="line">
            <a:avLst/>
          </a:prstGeom>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785F1985-CAA2-7A41-9E3C-DB23C107D037}"/>
              </a:ext>
            </a:extLst>
          </p:cNvPr>
          <p:cNvSpPr txBox="1"/>
          <p:nvPr/>
        </p:nvSpPr>
        <p:spPr>
          <a:xfrm>
            <a:off x="5387029" y="3844229"/>
            <a:ext cx="991682" cy="369332"/>
          </a:xfrm>
          <a:prstGeom prst="rect">
            <a:avLst/>
          </a:prstGeom>
          <a:noFill/>
        </p:spPr>
        <p:txBody>
          <a:bodyPr wrap="none" rtlCol="0">
            <a:spAutoFit/>
          </a:bodyPr>
          <a:lstStyle/>
          <a:p>
            <a:r>
              <a:rPr kumimoji="1" lang="en-US" altLang="zh-TW" dirty="0"/>
              <a:t>bipartite</a:t>
            </a:r>
            <a:endParaRPr kumimoji="1" lang="zh-TW" altLang="en-US" dirty="0"/>
          </a:p>
        </p:txBody>
      </p:sp>
      <p:sp>
        <p:nvSpPr>
          <p:cNvPr id="36" name="文字方塊 35">
            <a:extLst>
              <a:ext uri="{FF2B5EF4-FFF2-40B4-BE49-F238E27FC236}">
                <a16:creationId xmlns:a16="http://schemas.microsoft.com/office/drawing/2014/main" id="{81642DAF-EE27-D14F-8022-57D770B8FF33}"/>
              </a:ext>
            </a:extLst>
          </p:cNvPr>
          <p:cNvSpPr txBox="1"/>
          <p:nvPr/>
        </p:nvSpPr>
        <p:spPr>
          <a:xfrm>
            <a:off x="7687811" y="3851318"/>
            <a:ext cx="1427699" cy="369332"/>
          </a:xfrm>
          <a:prstGeom prst="rect">
            <a:avLst/>
          </a:prstGeom>
          <a:noFill/>
        </p:spPr>
        <p:txBody>
          <a:bodyPr wrap="none" rtlCol="0">
            <a:spAutoFit/>
          </a:bodyPr>
          <a:lstStyle/>
          <a:p>
            <a:r>
              <a:rPr kumimoji="1" lang="en-US" altLang="zh-TW" dirty="0"/>
              <a:t>non-bipartite</a:t>
            </a:r>
            <a:endParaRPr kumimoji="1" lang="zh-TW" altLang="en-US" dirty="0"/>
          </a:p>
        </p:txBody>
      </p:sp>
    </p:spTree>
    <p:extLst>
      <p:ext uri="{BB962C8B-B14F-4D97-AF65-F5344CB8AC3E}">
        <p14:creationId xmlns:p14="http://schemas.microsoft.com/office/powerpoint/2010/main" val="3349562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Now, we introduce another operation</a:t>
            </a:r>
            <a:endParaRPr lang="zh-TW" altLang="en-US" dirty="0"/>
          </a:p>
        </p:txBody>
      </p:sp>
      <p:sp>
        <p:nvSpPr>
          <p:cNvPr id="4" name="內容版面配置區 3"/>
          <p:cNvSpPr>
            <a:spLocks noGrp="1"/>
          </p:cNvSpPr>
          <p:nvPr>
            <p:ph idx="1"/>
          </p:nvPr>
        </p:nvSpPr>
        <p:spPr/>
        <p:txBody>
          <a:bodyPr/>
          <a:lstStyle/>
          <a:p>
            <a:r>
              <a:rPr lang="en-US" altLang="zh-TW" dirty="0"/>
              <a:t>Edge twist</a:t>
            </a:r>
            <a:endParaRPr lang="zh-TW" altLang="en-US" dirty="0"/>
          </a:p>
        </p:txBody>
      </p:sp>
      <p:sp>
        <p:nvSpPr>
          <p:cNvPr id="2" name="投影片編號版面配置區 1"/>
          <p:cNvSpPr>
            <a:spLocks noGrp="1"/>
          </p:cNvSpPr>
          <p:nvPr>
            <p:ph type="sldNum" sz="quarter" idx="12"/>
          </p:nvPr>
        </p:nvSpPr>
        <p:spPr/>
        <p:txBody>
          <a:bodyPr/>
          <a:lstStyle/>
          <a:p>
            <a:fld id="{49820257-F149-476F-BA4A-F9B1C20E38C8}" type="slidenum">
              <a:rPr lang="zh-TW" altLang="en-US" smtClean="0"/>
              <a:t>111</a:t>
            </a:fld>
            <a:endParaRPr lang="zh-TW" altLang="en-US"/>
          </a:p>
        </p:txBody>
      </p:sp>
      <p:grpSp>
        <p:nvGrpSpPr>
          <p:cNvPr id="8" name="群組 7">
            <a:extLst>
              <a:ext uri="{FF2B5EF4-FFF2-40B4-BE49-F238E27FC236}">
                <a16:creationId xmlns:a16="http://schemas.microsoft.com/office/drawing/2014/main" id="{11ECE8DF-5EBB-A04B-9B0C-B471BC104028}"/>
              </a:ext>
            </a:extLst>
          </p:cNvPr>
          <p:cNvGrpSpPr/>
          <p:nvPr/>
        </p:nvGrpSpPr>
        <p:grpSpPr>
          <a:xfrm>
            <a:off x="3038131" y="3429000"/>
            <a:ext cx="4955691" cy="2083913"/>
            <a:chOff x="1697068" y="2225040"/>
            <a:chExt cx="8045676" cy="3383280"/>
          </a:xfrm>
        </p:grpSpPr>
        <p:sp>
          <p:nvSpPr>
            <p:cNvPr id="9" name="矩形 8">
              <a:extLst>
                <a:ext uri="{FF2B5EF4-FFF2-40B4-BE49-F238E27FC236}">
                  <a16:creationId xmlns:a16="http://schemas.microsoft.com/office/drawing/2014/main" id="{BB312519-81A1-664B-A6E9-A907E123266A}"/>
                </a:ext>
              </a:extLst>
            </p:cNvPr>
            <p:cNvSpPr/>
            <p:nvPr/>
          </p:nvSpPr>
          <p:spPr>
            <a:xfrm>
              <a:off x="1697068"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D62161A-F4CD-5D4D-80A8-523E96B8C971}"/>
                </a:ext>
              </a:extLst>
            </p:cNvPr>
            <p:cNvSpPr/>
            <p:nvPr/>
          </p:nvSpPr>
          <p:spPr>
            <a:xfrm>
              <a:off x="6496624" y="2225040"/>
              <a:ext cx="3246120" cy="3383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a:extLst>
                <a:ext uri="{FF2B5EF4-FFF2-40B4-BE49-F238E27FC236}">
                  <a16:creationId xmlns:a16="http://schemas.microsoft.com/office/drawing/2014/main" id="{84A4226C-2FCE-0042-987D-51B96CCA5CF8}"/>
                </a:ext>
              </a:extLst>
            </p:cNvPr>
            <p:cNvCxnSpPr/>
            <p:nvPr/>
          </p:nvCxnSpPr>
          <p:spPr>
            <a:xfrm>
              <a:off x="5323562" y="2818356"/>
              <a:ext cx="0" cy="2016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0C02CC4-66D6-6F49-9A75-83BBD497470A}"/>
                </a:ext>
              </a:extLst>
            </p:cNvPr>
            <p:cNvCxnSpPr/>
            <p:nvPr/>
          </p:nvCxnSpPr>
          <p:spPr>
            <a:xfrm>
              <a:off x="6189946" y="2818355"/>
              <a:ext cx="0" cy="2016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2392CFD1-2E4F-7A4A-B288-148FE1CA9391}"/>
                </a:ext>
              </a:extLst>
            </p:cNvPr>
            <p:cNvCxnSpPr/>
            <p:nvPr/>
          </p:nvCxnSpPr>
          <p:spPr>
            <a:xfrm flipH="1" flipV="1">
              <a:off x="4471792" y="2517732"/>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39CF3B4D-AF58-9A47-8825-B776F2DE8E00}"/>
                </a:ext>
              </a:extLst>
            </p:cNvPr>
            <p:cNvCxnSpPr/>
            <p:nvPr/>
          </p:nvCxnSpPr>
          <p:spPr>
            <a:xfrm flipH="1">
              <a:off x="4602272" y="284006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3EB18410-794E-334E-90D4-DE33A45DFD94}"/>
                </a:ext>
              </a:extLst>
            </p:cNvPr>
            <p:cNvCxnSpPr/>
            <p:nvPr/>
          </p:nvCxnSpPr>
          <p:spPr>
            <a:xfrm flipH="1">
              <a:off x="4538180" y="4835046"/>
              <a:ext cx="718994" cy="275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CC4D8C25-E5F2-0842-A450-7B1B309F15C6}"/>
                </a:ext>
              </a:extLst>
            </p:cNvPr>
            <p:cNvCxnSpPr/>
            <p:nvPr/>
          </p:nvCxnSpPr>
          <p:spPr>
            <a:xfrm flipH="1" flipV="1">
              <a:off x="4438598" y="4531080"/>
              <a:ext cx="851770"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00486663-FEDD-AE46-BBC5-4882A39DB9D4}"/>
                </a:ext>
              </a:extLst>
            </p:cNvPr>
            <p:cNvCxnSpPr/>
            <p:nvPr/>
          </p:nvCxnSpPr>
          <p:spPr>
            <a:xfrm flipV="1">
              <a:off x="6189946" y="2517732"/>
              <a:ext cx="611687" cy="300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73FA8F84-F409-AC4A-9270-3C86059215EE}"/>
                </a:ext>
              </a:extLst>
            </p:cNvPr>
            <p:cNvCxnSpPr/>
            <p:nvPr/>
          </p:nvCxnSpPr>
          <p:spPr>
            <a:xfrm>
              <a:off x="6189946" y="2818355"/>
              <a:ext cx="611687" cy="297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8887FB95-AAD6-2549-9ED3-34F95BBF0567}"/>
                </a:ext>
              </a:extLst>
            </p:cNvPr>
            <p:cNvCxnSpPr/>
            <p:nvPr/>
          </p:nvCxnSpPr>
          <p:spPr>
            <a:xfrm flipV="1">
              <a:off x="6189946" y="4681391"/>
              <a:ext cx="611687" cy="150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4506CFD-2497-7E44-8960-8617BC1D069B}"/>
                </a:ext>
              </a:extLst>
            </p:cNvPr>
            <p:cNvCxnSpPr/>
            <p:nvPr/>
          </p:nvCxnSpPr>
          <p:spPr>
            <a:xfrm>
              <a:off x="6116249" y="4831703"/>
              <a:ext cx="727555" cy="2789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橢圓 20">
              <a:extLst>
                <a:ext uri="{FF2B5EF4-FFF2-40B4-BE49-F238E27FC236}">
                  <a16:creationId xmlns:a16="http://schemas.microsoft.com/office/drawing/2014/main" id="{F4E3C1D3-8394-964E-B108-1DB0CC5E0BFB}"/>
                </a:ext>
              </a:extLst>
            </p:cNvPr>
            <p:cNvSpPr/>
            <p:nvPr/>
          </p:nvSpPr>
          <p:spPr>
            <a:xfrm>
              <a:off x="4488703" y="2422115"/>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橢圓 21">
              <a:extLst>
                <a:ext uri="{FF2B5EF4-FFF2-40B4-BE49-F238E27FC236}">
                  <a16:creationId xmlns:a16="http://schemas.microsoft.com/office/drawing/2014/main" id="{F9E4674C-E0BC-974A-8247-737A7B99305A}"/>
                </a:ext>
              </a:extLst>
            </p:cNvPr>
            <p:cNvSpPr/>
            <p:nvPr/>
          </p:nvSpPr>
          <p:spPr>
            <a:xfrm>
              <a:off x="6082222" y="2645600"/>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EF69B8C-E7DF-194F-A062-1F696558F415}"/>
                </a:ext>
              </a:extLst>
            </p:cNvPr>
            <p:cNvSpPr/>
            <p:nvPr/>
          </p:nvSpPr>
          <p:spPr>
            <a:xfrm>
              <a:off x="6721569" y="497116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CAD04AAF-630A-9444-AB26-936673D99464}"/>
                </a:ext>
              </a:extLst>
            </p:cNvPr>
            <p:cNvSpPr/>
            <p:nvPr/>
          </p:nvSpPr>
          <p:spPr>
            <a:xfrm>
              <a:off x="6678670" y="4515211"/>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橢圓 24">
              <a:extLst>
                <a:ext uri="{FF2B5EF4-FFF2-40B4-BE49-F238E27FC236}">
                  <a16:creationId xmlns:a16="http://schemas.microsoft.com/office/drawing/2014/main" id="{09B35E57-E77D-234F-8C51-C489CCD432CE}"/>
                </a:ext>
              </a:extLst>
            </p:cNvPr>
            <p:cNvSpPr/>
            <p:nvPr/>
          </p:nvSpPr>
          <p:spPr>
            <a:xfrm>
              <a:off x="6597876" y="299434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橢圓 25">
              <a:extLst>
                <a:ext uri="{FF2B5EF4-FFF2-40B4-BE49-F238E27FC236}">
                  <a16:creationId xmlns:a16="http://schemas.microsoft.com/office/drawing/2014/main" id="{10155B6E-4C03-C842-9857-F98F361B9EE6}"/>
                </a:ext>
              </a:extLst>
            </p:cNvPr>
            <p:cNvSpPr/>
            <p:nvPr/>
          </p:nvSpPr>
          <p:spPr>
            <a:xfrm>
              <a:off x="6638377" y="237430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橢圓 26">
              <a:extLst>
                <a:ext uri="{FF2B5EF4-FFF2-40B4-BE49-F238E27FC236}">
                  <a16:creationId xmlns:a16="http://schemas.microsoft.com/office/drawing/2014/main" id="{F30ED21D-0857-C143-B74B-4866F2D37620}"/>
                </a:ext>
              </a:extLst>
            </p:cNvPr>
            <p:cNvSpPr/>
            <p:nvPr/>
          </p:nvSpPr>
          <p:spPr>
            <a:xfrm>
              <a:off x="4477012" y="3012298"/>
              <a:ext cx="245928" cy="245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 name="橢圓 27">
              <a:extLst>
                <a:ext uri="{FF2B5EF4-FFF2-40B4-BE49-F238E27FC236}">
                  <a16:creationId xmlns:a16="http://schemas.microsoft.com/office/drawing/2014/main" id="{838CAB9F-C973-A044-992E-0C1FDEF5BBED}"/>
                </a:ext>
              </a:extLst>
            </p:cNvPr>
            <p:cNvSpPr/>
            <p:nvPr/>
          </p:nvSpPr>
          <p:spPr>
            <a:xfrm>
              <a:off x="4415216" y="4990577"/>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9" name="橢圓 28">
              <a:extLst>
                <a:ext uri="{FF2B5EF4-FFF2-40B4-BE49-F238E27FC236}">
                  <a16:creationId xmlns:a16="http://schemas.microsoft.com/office/drawing/2014/main" id="{174E4BCE-4BA0-EB48-B53E-02B99803278F}"/>
                </a:ext>
              </a:extLst>
            </p:cNvPr>
            <p:cNvSpPr/>
            <p:nvPr/>
          </p:nvSpPr>
          <p:spPr>
            <a:xfrm>
              <a:off x="4242775" y="4404773"/>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a:extLst>
                <a:ext uri="{FF2B5EF4-FFF2-40B4-BE49-F238E27FC236}">
                  <a16:creationId xmlns:a16="http://schemas.microsoft.com/office/drawing/2014/main" id="{2EDCFE0C-8DC3-4F41-A584-CD00F360DB6C}"/>
                </a:ext>
              </a:extLst>
            </p:cNvPr>
            <p:cNvSpPr/>
            <p:nvPr/>
          </p:nvSpPr>
          <p:spPr>
            <a:xfrm>
              <a:off x="6060509" y="4779303"/>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a:extLst>
                <a:ext uri="{FF2B5EF4-FFF2-40B4-BE49-F238E27FC236}">
                  <a16:creationId xmlns:a16="http://schemas.microsoft.com/office/drawing/2014/main" id="{9DC9107F-8D4A-F84B-824F-F498DA824ABB}"/>
                </a:ext>
              </a:extLst>
            </p:cNvPr>
            <p:cNvSpPr/>
            <p:nvPr/>
          </p:nvSpPr>
          <p:spPr>
            <a:xfrm>
              <a:off x="5111662" y="4733793"/>
              <a:ext cx="245928" cy="24592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橢圓 31">
              <a:extLst>
                <a:ext uri="{FF2B5EF4-FFF2-40B4-BE49-F238E27FC236}">
                  <a16:creationId xmlns:a16="http://schemas.microsoft.com/office/drawing/2014/main" id="{DA8791D2-4472-9E4E-8750-A013FB63331C}"/>
                </a:ext>
              </a:extLst>
            </p:cNvPr>
            <p:cNvSpPr/>
            <p:nvPr/>
          </p:nvSpPr>
          <p:spPr>
            <a:xfrm>
              <a:off x="5212499" y="2714180"/>
              <a:ext cx="245928" cy="24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a:extLst>
                <a:ext uri="{FF2B5EF4-FFF2-40B4-BE49-F238E27FC236}">
                  <a16:creationId xmlns:a16="http://schemas.microsoft.com/office/drawing/2014/main" id="{A8FACF16-DFA4-074F-A2F1-D768FD4A8849}"/>
                </a:ext>
              </a:extLst>
            </p:cNvPr>
            <p:cNvCxnSpPr>
              <a:cxnSpLocks/>
              <a:stCxn id="21" idx="1"/>
              <a:endCxn id="26" idx="2"/>
            </p:cNvCxnSpPr>
            <p:nvPr/>
          </p:nvCxnSpPr>
          <p:spPr>
            <a:xfrm>
              <a:off x="4524718" y="2458130"/>
              <a:ext cx="2113659" cy="39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D2B2DD5F-1FF1-BC48-9148-5EE81323F556}"/>
                </a:ext>
              </a:extLst>
            </p:cNvPr>
            <p:cNvCxnSpPr>
              <a:cxnSpLocks/>
              <a:stCxn id="29" idx="3"/>
              <a:endCxn id="25" idx="4"/>
            </p:cNvCxnSpPr>
            <p:nvPr/>
          </p:nvCxnSpPr>
          <p:spPr>
            <a:xfrm flipV="1">
              <a:off x="4278790" y="3240274"/>
              <a:ext cx="2442049" cy="1374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F45B1C1-BCC8-544C-A638-944ED60780FA}"/>
                </a:ext>
              </a:extLst>
            </p:cNvPr>
            <p:cNvCxnSpPr>
              <a:cxnSpLocks/>
              <a:stCxn id="28" idx="6"/>
              <a:endCxn id="23" idx="2"/>
            </p:cNvCxnSpPr>
            <p:nvPr/>
          </p:nvCxnSpPr>
          <p:spPr>
            <a:xfrm flipV="1">
              <a:off x="4661144" y="5094125"/>
              <a:ext cx="2060425" cy="1941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7" name="直線接點 36">
            <a:extLst>
              <a:ext uri="{FF2B5EF4-FFF2-40B4-BE49-F238E27FC236}">
                <a16:creationId xmlns:a16="http://schemas.microsoft.com/office/drawing/2014/main" id="{D5BE17AE-8172-574B-804B-565B01CB3429}"/>
              </a:ext>
            </a:extLst>
          </p:cNvPr>
          <p:cNvCxnSpPr>
            <a:cxnSpLocks/>
            <a:stCxn id="27" idx="6"/>
            <a:endCxn id="24" idx="2"/>
          </p:cNvCxnSpPr>
          <p:nvPr/>
        </p:nvCxnSpPr>
        <p:spPr>
          <a:xfrm>
            <a:off x="4901901" y="3989646"/>
            <a:ext cx="1204621" cy="925711"/>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628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33F689-7221-4EC0-A4C2-3F783FDFA4DC}"/>
              </a:ext>
            </a:extLst>
          </p:cNvPr>
          <p:cNvSpPr>
            <a:spLocks noGrp="1"/>
          </p:cNvSpPr>
          <p:nvPr>
            <p:ph type="title"/>
          </p:nvPr>
        </p:nvSpPr>
        <p:spPr>
          <a:xfrm>
            <a:off x="838200" y="365125"/>
            <a:ext cx="10908030" cy="1325563"/>
          </a:xfrm>
        </p:spPr>
        <p:txBody>
          <a:bodyPr>
            <a:normAutofit/>
          </a:bodyPr>
          <a:lstStyle/>
          <a:p>
            <a:r>
              <a:rPr lang="en-US" altLang="zh-TW" sz="4000" dirty="0"/>
              <a:t>We Add two new properties:  Properties 4 and 5</a:t>
            </a:r>
            <a:endParaRPr lang="zh-TW" altLang="en-US" sz="4000" dirty="0"/>
          </a:p>
        </p:txBody>
      </p:sp>
      <p:sp>
        <p:nvSpPr>
          <p:cNvPr id="3" name="內容版面配置區 2">
            <a:extLst>
              <a:ext uri="{FF2B5EF4-FFF2-40B4-BE49-F238E27FC236}">
                <a16:creationId xmlns:a16="http://schemas.microsoft.com/office/drawing/2014/main" id="{CA55B53B-8E14-4F29-A4B8-5A157CEC44F5}"/>
              </a:ext>
            </a:extLst>
          </p:cNvPr>
          <p:cNvSpPr>
            <a:spLocks noGrp="1"/>
          </p:cNvSpPr>
          <p:nvPr>
            <p:ph idx="1"/>
          </p:nvPr>
        </p:nvSpPr>
        <p:spPr>
          <a:xfrm>
            <a:off x="335403" y="1356693"/>
            <a:ext cx="10515600" cy="1374386"/>
          </a:xfrm>
        </p:spPr>
        <p:txBody>
          <a:bodyPr>
            <a:normAutofit fontScale="85000" lnSpcReduction="20000"/>
          </a:bodyPr>
          <a:lstStyle/>
          <a:p>
            <a:pPr marL="0" indent="0">
              <a:buNone/>
            </a:pPr>
            <a:r>
              <a:rPr lang="en-US" altLang="zh-TW" dirty="0"/>
              <a:t>4. For any two faulty independent edges e and f, either there exists a Hamiltonian cycle of G-{</a:t>
            </a:r>
            <a:r>
              <a:rPr lang="en-US" altLang="zh-TW" dirty="0" err="1"/>
              <a:t>e,f</a:t>
            </a:r>
            <a:r>
              <a:rPr lang="en-US" altLang="zh-TW" dirty="0"/>
              <a:t>} or  there are two disjoint cycles spanning G-{</a:t>
            </a:r>
            <a:r>
              <a:rPr lang="en-US" altLang="zh-TW" dirty="0" err="1"/>
              <a:t>e,f</a:t>
            </a:r>
            <a:r>
              <a:rPr lang="en-US" altLang="zh-TW" dirty="0"/>
              <a:t>} such that the two vertices from any faulty edge incident with different cycle.</a:t>
            </a:r>
          </a:p>
          <a:p>
            <a:pPr marL="0" indent="0">
              <a:buNone/>
            </a:pPr>
            <a:r>
              <a:rPr lang="en-US" altLang="zh-TW" dirty="0"/>
              <a:t>5. The deletion of any two adjacent vertices remains Hamiltonian.</a:t>
            </a:r>
          </a:p>
          <a:p>
            <a:pPr marL="514350" indent="-514350">
              <a:buAutoNum type="arabicPeriod" startAt="4"/>
            </a:pPr>
            <a:endParaRPr lang="en-US" altLang="zh-TW" dirty="0"/>
          </a:p>
          <a:p>
            <a:pPr marL="514350" indent="-514350">
              <a:buAutoNum type="arabicPeriod" startAt="4"/>
            </a:pPr>
            <a:endParaRPr lang="zh-TW" altLang="en-US" dirty="0"/>
          </a:p>
        </p:txBody>
      </p:sp>
      <p:sp>
        <p:nvSpPr>
          <p:cNvPr id="4" name="投影片編號版面配置區 3">
            <a:extLst>
              <a:ext uri="{FF2B5EF4-FFF2-40B4-BE49-F238E27FC236}">
                <a16:creationId xmlns:a16="http://schemas.microsoft.com/office/drawing/2014/main" id="{D8B5F43B-3041-4311-90F2-CF314C70106B}"/>
              </a:ext>
            </a:extLst>
          </p:cNvPr>
          <p:cNvSpPr>
            <a:spLocks noGrp="1"/>
          </p:cNvSpPr>
          <p:nvPr>
            <p:ph type="sldNum" sz="quarter" idx="12"/>
          </p:nvPr>
        </p:nvSpPr>
        <p:spPr/>
        <p:txBody>
          <a:bodyPr/>
          <a:lstStyle/>
          <a:p>
            <a:fld id="{49820257-F149-476F-BA4A-F9B1C20E38C8}" type="slidenum">
              <a:rPr lang="zh-TW" altLang="en-US" smtClean="0"/>
              <a:t>112</a:t>
            </a:fld>
            <a:endParaRPr lang="zh-TW" altLang="en-US"/>
          </a:p>
        </p:txBody>
      </p:sp>
      <p:sp>
        <p:nvSpPr>
          <p:cNvPr id="6" name="矩形 5">
            <a:extLst>
              <a:ext uri="{FF2B5EF4-FFF2-40B4-BE49-F238E27FC236}">
                <a16:creationId xmlns:a16="http://schemas.microsoft.com/office/drawing/2014/main" id="{CC5EE65B-0C37-44A0-939A-277E3FA50732}"/>
              </a:ext>
            </a:extLst>
          </p:cNvPr>
          <p:cNvSpPr/>
          <p:nvPr/>
        </p:nvSpPr>
        <p:spPr>
          <a:xfrm>
            <a:off x="1645920" y="3554730"/>
            <a:ext cx="4057650" cy="27571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55F8916B-10DB-414E-8647-14C1B7851365}"/>
              </a:ext>
            </a:extLst>
          </p:cNvPr>
          <p:cNvCxnSpPr/>
          <p:nvPr/>
        </p:nvCxnSpPr>
        <p:spPr>
          <a:xfrm>
            <a:off x="2263140" y="4160520"/>
            <a:ext cx="0" cy="1417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B2CA019D-7997-452F-973E-ABB0AB569A38}"/>
              </a:ext>
            </a:extLst>
          </p:cNvPr>
          <p:cNvCxnSpPr/>
          <p:nvPr/>
        </p:nvCxnSpPr>
        <p:spPr>
          <a:xfrm>
            <a:off x="4747260" y="4160520"/>
            <a:ext cx="0" cy="1417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橢圓 9">
            <a:extLst>
              <a:ext uri="{FF2B5EF4-FFF2-40B4-BE49-F238E27FC236}">
                <a16:creationId xmlns:a16="http://schemas.microsoft.com/office/drawing/2014/main" id="{7E583BF3-8E88-41A9-9BA0-FD9661767D0F}"/>
              </a:ext>
            </a:extLst>
          </p:cNvPr>
          <p:cNvSpPr/>
          <p:nvPr/>
        </p:nvSpPr>
        <p:spPr>
          <a:xfrm>
            <a:off x="4587240" y="4025583"/>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E0CE8480-4E4F-487E-87BD-A16EBBB9778F}"/>
              </a:ext>
            </a:extLst>
          </p:cNvPr>
          <p:cNvSpPr/>
          <p:nvPr/>
        </p:nvSpPr>
        <p:spPr>
          <a:xfrm>
            <a:off x="4587240" y="5417820"/>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1158CF76-494A-4D61-840C-DD4172B5CEB1}"/>
              </a:ext>
            </a:extLst>
          </p:cNvPr>
          <p:cNvSpPr/>
          <p:nvPr/>
        </p:nvSpPr>
        <p:spPr>
          <a:xfrm>
            <a:off x="2103120" y="5417820"/>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C5EF59C3-D3D0-4F56-8328-908A145C4226}"/>
              </a:ext>
            </a:extLst>
          </p:cNvPr>
          <p:cNvSpPr/>
          <p:nvPr/>
        </p:nvSpPr>
        <p:spPr>
          <a:xfrm>
            <a:off x="2103120" y="4039235"/>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圖案 13">
            <a:extLst>
              <a:ext uri="{FF2B5EF4-FFF2-40B4-BE49-F238E27FC236}">
                <a16:creationId xmlns:a16="http://schemas.microsoft.com/office/drawing/2014/main" id="{A1AB7861-7123-44EB-9B46-E17C69426057}"/>
              </a:ext>
            </a:extLst>
          </p:cNvPr>
          <p:cNvSpPr/>
          <p:nvPr/>
        </p:nvSpPr>
        <p:spPr>
          <a:xfrm>
            <a:off x="1724970" y="4027548"/>
            <a:ext cx="3868233" cy="1929633"/>
          </a:xfrm>
          <a:custGeom>
            <a:avLst/>
            <a:gdLst>
              <a:gd name="connsiteX0" fmla="*/ 481020 w 3868233"/>
              <a:gd name="connsiteY0" fmla="*/ 247272 h 1929633"/>
              <a:gd name="connsiteX1" fmla="*/ 2012640 w 3868233"/>
              <a:gd name="connsiteY1" fmla="*/ 567312 h 1929633"/>
              <a:gd name="connsiteX2" fmla="*/ 3292800 w 3868233"/>
              <a:gd name="connsiteY2" fmla="*/ 1801752 h 1929633"/>
              <a:gd name="connsiteX3" fmla="*/ 3669990 w 3868233"/>
              <a:gd name="connsiteY3" fmla="*/ 1733172 h 1929633"/>
              <a:gd name="connsiteX4" fmla="*/ 3841440 w 3868233"/>
              <a:gd name="connsiteY4" fmla="*/ 407292 h 1929633"/>
              <a:gd name="connsiteX5" fmla="*/ 3109920 w 3868233"/>
              <a:gd name="connsiteY5" fmla="*/ 64392 h 1929633"/>
              <a:gd name="connsiteX6" fmla="*/ 1281120 w 3868233"/>
              <a:gd name="connsiteY6" fmla="*/ 1527432 h 1929633"/>
              <a:gd name="connsiteX7" fmla="*/ 412440 w 3868233"/>
              <a:gd name="connsiteY7" fmla="*/ 1378842 h 1929633"/>
              <a:gd name="connsiteX8" fmla="*/ 960 w 3868233"/>
              <a:gd name="connsiteY8" fmla="*/ 761622 h 1929633"/>
              <a:gd name="connsiteX9" fmla="*/ 515310 w 3868233"/>
              <a:gd name="connsiteY9" fmla="*/ 201552 h 1929633"/>
              <a:gd name="connsiteX10" fmla="*/ 515310 w 3868233"/>
              <a:gd name="connsiteY10" fmla="*/ 201552 h 19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8233" h="1929633">
                <a:moveTo>
                  <a:pt x="481020" y="247272"/>
                </a:moveTo>
                <a:cubicBezTo>
                  <a:pt x="1012515" y="277752"/>
                  <a:pt x="1544010" y="308232"/>
                  <a:pt x="2012640" y="567312"/>
                </a:cubicBezTo>
                <a:cubicBezTo>
                  <a:pt x="2481270" y="826392"/>
                  <a:pt x="3016575" y="1607442"/>
                  <a:pt x="3292800" y="1801752"/>
                </a:cubicBezTo>
                <a:cubicBezTo>
                  <a:pt x="3569025" y="1996062"/>
                  <a:pt x="3578550" y="1965582"/>
                  <a:pt x="3669990" y="1733172"/>
                </a:cubicBezTo>
                <a:cubicBezTo>
                  <a:pt x="3761430" y="1500762"/>
                  <a:pt x="3934785" y="685422"/>
                  <a:pt x="3841440" y="407292"/>
                </a:cubicBezTo>
                <a:cubicBezTo>
                  <a:pt x="3748095" y="129162"/>
                  <a:pt x="3536640" y="-122298"/>
                  <a:pt x="3109920" y="64392"/>
                </a:cubicBezTo>
                <a:cubicBezTo>
                  <a:pt x="2683200" y="251082"/>
                  <a:pt x="1730700" y="1308357"/>
                  <a:pt x="1281120" y="1527432"/>
                </a:cubicBezTo>
                <a:cubicBezTo>
                  <a:pt x="831540" y="1746507"/>
                  <a:pt x="625800" y="1506477"/>
                  <a:pt x="412440" y="1378842"/>
                </a:cubicBezTo>
                <a:cubicBezTo>
                  <a:pt x="199080" y="1251207"/>
                  <a:pt x="-16185" y="957837"/>
                  <a:pt x="960" y="761622"/>
                </a:cubicBezTo>
                <a:cubicBezTo>
                  <a:pt x="18105" y="565407"/>
                  <a:pt x="515310" y="201552"/>
                  <a:pt x="515310" y="201552"/>
                </a:cubicBezTo>
                <a:lnTo>
                  <a:pt x="515310" y="201552"/>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2588A1C6-F8D7-43A5-B293-B7CDD05C4407}"/>
              </a:ext>
            </a:extLst>
          </p:cNvPr>
          <p:cNvSpPr/>
          <p:nvPr/>
        </p:nvSpPr>
        <p:spPr>
          <a:xfrm>
            <a:off x="6598920" y="3554730"/>
            <a:ext cx="4057650" cy="27571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a:extLst>
              <a:ext uri="{FF2B5EF4-FFF2-40B4-BE49-F238E27FC236}">
                <a16:creationId xmlns:a16="http://schemas.microsoft.com/office/drawing/2014/main" id="{E3CB61C9-69B2-4293-BADF-A941B4A6DA91}"/>
              </a:ext>
            </a:extLst>
          </p:cNvPr>
          <p:cNvCxnSpPr/>
          <p:nvPr/>
        </p:nvCxnSpPr>
        <p:spPr>
          <a:xfrm>
            <a:off x="7216140" y="4160520"/>
            <a:ext cx="0" cy="1417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22D35435-BA63-4630-9E77-C8CB75359423}"/>
              </a:ext>
            </a:extLst>
          </p:cNvPr>
          <p:cNvCxnSpPr/>
          <p:nvPr/>
        </p:nvCxnSpPr>
        <p:spPr>
          <a:xfrm>
            <a:off x="9700260" y="4160520"/>
            <a:ext cx="0" cy="1417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AC040DB2-15F2-4A19-B59C-DFD080869C0E}"/>
              </a:ext>
            </a:extLst>
          </p:cNvPr>
          <p:cNvSpPr/>
          <p:nvPr/>
        </p:nvSpPr>
        <p:spPr>
          <a:xfrm>
            <a:off x="9540240" y="4025583"/>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BFBD6D80-643B-4C32-B278-DEC65B7A5F8F}"/>
              </a:ext>
            </a:extLst>
          </p:cNvPr>
          <p:cNvSpPr/>
          <p:nvPr/>
        </p:nvSpPr>
        <p:spPr>
          <a:xfrm>
            <a:off x="9540240" y="5417820"/>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CCF8F55D-484E-4E65-81D7-13446982E6AA}"/>
              </a:ext>
            </a:extLst>
          </p:cNvPr>
          <p:cNvSpPr/>
          <p:nvPr/>
        </p:nvSpPr>
        <p:spPr>
          <a:xfrm>
            <a:off x="7056120" y="5417820"/>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673E00D8-FCEB-4388-8453-0F9700EC90C2}"/>
              </a:ext>
            </a:extLst>
          </p:cNvPr>
          <p:cNvSpPr/>
          <p:nvPr/>
        </p:nvSpPr>
        <p:spPr>
          <a:xfrm>
            <a:off x="7056120" y="4039235"/>
            <a:ext cx="32004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圖案 22">
            <a:extLst>
              <a:ext uri="{FF2B5EF4-FFF2-40B4-BE49-F238E27FC236}">
                <a16:creationId xmlns:a16="http://schemas.microsoft.com/office/drawing/2014/main" id="{9D994D18-67DD-4AAE-814D-5F0D4C20BF4D}"/>
              </a:ext>
            </a:extLst>
          </p:cNvPr>
          <p:cNvSpPr/>
          <p:nvPr/>
        </p:nvSpPr>
        <p:spPr>
          <a:xfrm>
            <a:off x="7109460" y="3620709"/>
            <a:ext cx="3245934" cy="1237065"/>
          </a:xfrm>
          <a:custGeom>
            <a:avLst/>
            <a:gdLst>
              <a:gd name="connsiteX0" fmla="*/ 0 w 3245934"/>
              <a:gd name="connsiteY0" fmla="*/ 425511 h 1237065"/>
              <a:gd name="connsiteX1" fmla="*/ 582930 w 3245934"/>
              <a:gd name="connsiteY1" fmla="*/ 2601 h 1237065"/>
              <a:gd name="connsiteX2" fmla="*/ 3188970 w 3245934"/>
              <a:gd name="connsiteY2" fmla="*/ 265491 h 1237065"/>
              <a:gd name="connsiteX3" fmla="*/ 2320290 w 3245934"/>
              <a:gd name="connsiteY3" fmla="*/ 631251 h 1237065"/>
              <a:gd name="connsiteX4" fmla="*/ 1611630 w 3245934"/>
              <a:gd name="connsiteY4" fmla="*/ 1237041 h 1237065"/>
              <a:gd name="connsiteX5" fmla="*/ 217170 w 3245934"/>
              <a:gd name="connsiteY5" fmla="*/ 608391 h 1237065"/>
              <a:gd name="connsiteX6" fmla="*/ 217170 w 3245934"/>
              <a:gd name="connsiteY6" fmla="*/ 608391 h 123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5934" h="1237065">
                <a:moveTo>
                  <a:pt x="0" y="425511"/>
                </a:moveTo>
                <a:cubicBezTo>
                  <a:pt x="25717" y="227391"/>
                  <a:pt x="51435" y="29271"/>
                  <a:pt x="582930" y="2601"/>
                </a:cubicBezTo>
                <a:cubicBezTo>
                  <a:pt x="1114425" y="-24069"/>
                  <a:pt x="2899410" y="160716"/>
                  <a:pt x="3188970" y="265491"/>
                </a:cubicBezTo>
                <a:cubicBezTo>
                  <a:pt x="3478530" y="370266"/>
                  <a:pt x="2583180" y="469326"/>
                  <a:pt x="2320290" y="631251"/>
                </a:cubicBezTo>
                <a:cubicBezTo>
                  <a:pt x="2057400" y="793176"/>
                  <a:pt x="1962150" y="1240851"/>
                  <a:pt x="1611630" y="1237041"/>
                </a:cubicBezTo>
                <a:cubicBezTo>
                  <a:pt x="1261110" y="1233231"/>
                  <a:pt x="217170" y="608391"/>
                  <a:pt x="217170" y="608391"/>
                </a:cubicBezTo>
                <a:lnTo>
                  <a:pt x="217170" y="608391"/>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手繪多邊形: 圖案 23">
            <a:extLst>
              <a:ext uri="{FF2B5EF4-FFF2-40B4-BE49-F238E27FC236}">
                <a16:creationId xmlns:a16="http://schemas.microsoft.com/office/drawing/2014/main" id="{F0DB1910-77F0-4F8F-AFAF-632A3C7497DD}"/>
              </a:ext>
            </a:extLst>
          </p:cNvPr>
          <p:cNvSpPr/>
          <p:nvPr/>
        </p:nvSpPr>
        <p:spPr>
          <a:xfrm>
            <a:off x="6673044" y="5154930"/>
            <a:ext cx="3763352" cy="1015996"/>
          </a:xfrm>
          <a:custGeom>
            <a:avLst/>
            <a:gdLst>
              <a:gd name="connsiteX0" fmla="*/ 436416 w 3763352"/>
              <a:gd name="connsiteY0" fmla="*/ 457200 h 1015996"/>
              <a:gd name="connsiteX1" fmla="*/ 1453686 w 3763352"/>
              <a:gd name="connsiteY1" fmla="*/ 0 h 1015996"/>
              <a:gd name="connsiteX2" fmla="*/ 3145326 w 3763352"/>
              <a:gd name="connsiteY2" fmla="*/ 457200 h 1015996"/>
              <a:gd name="connsiteX3" fmla="*/ 3671106 w 3763352"/>
              <a:gd name="connsiteY3" fmla="*/ 674370 h 1015996"/>
              <a:gd name="connsiteX4" fmla="*/ 1419396 w 3763352"/>
              <a:gd name="connsiteY4" fmla="*/ 925830 h 1015996"/>
              <a:gd name="connsiteX5" fmla="*/ 356406 w 3763352"/>
              <a:gd name="connsiteY5" fmla="*/ 1005840 h 1015996"/>
              <a:gd name="connsiteX6" fmla="*/ 2076 w 3763352"/>
              <a:gd name="connsiteY6" fmla="*/ 720090 h 1015996"/>
              <a:gd name="connsiteX7" fmla="*/ 482136 w 3763352"/>
              <a:gd name="connsiteY7" fmla="*/ 480060 h 1015996"/>
              <a:gd name="connsiteX8" fmla="*/ 482136 w 3763352"/>
              <a:gd name="connsiteY8" fmla="*/ 480060 h 101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352" h="1015996">
                <a:moveTo>
                  <a:pt x="436416" y="457200"/>
                </a:moveTo>
                <a:cubicBezTo>
                  <a:pt x="719308" y="228600"/>
                  <a:pt x="1002201" y="0"/>
                  <a:pt x="1453686" y="0"/>
                </a:cubicBezTo>
                <a:cubicBezTo>
                  <a:pt x="1905171" y="0"/>
                  <a:pt x="2775756" y="344805"/>
                  <a:pt x="3145326" y="457200"/>
                </a:cubicBezTo>
                <a:cubicBezTo>
                  <a:pt x="3514896" y="569595"/>
                  <a:pt x="3958761" y="596265"/>
                  <a:pt x="3671106" y="674370"/>
                </a:cubicBezTo>
                <a:cubicBezTo>
                  <a:pt x="3383451" y="752475"/>
                  <a:pt x="1971846" y="870585"/>
                  <a:pt x="1419396" y="925830"/>
                </a:cubicBezTo>
                <a:cubicBezTo>
                  <a:pt x="866946" y="981075"/>
                  <a:pt x="592626" y="1040130"/>
                  <a:pt x="356406" y="1005840"/>
                </a:cubicBezTo>
                <a:cubicBezTo>
                  <a:pt x="120186" y="971550"/>
                  <a:pt x="-18879" y="807720"/>
                  <a:pt x="2076" y="720090"/>
                </a:cubicBezTo>
                <a:cubicBezTo>
                  <a:pt x="23031" y="632460"/>
                  <a:pt x="482136" y="480060"/>
                  <a:pt x="482136" y="480060"/>
                </a:cubicBezTo>
                <a:lnTo>
                  <a:pt x="482136" y="480060"/>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98939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6396A0-941A-4B4B-A852-E0ED4ED5EDFA}"/>
              </a:ext>
            </a:extLst>
          </p:cNvPr>
          <p:cNvSpPr>
            <a:spLocks noGrp="1"/>
          </p:cNvSpPr>
          <p:nvPr>
            <p:ph type="title"/>
          </p:nvPr>
        </p:nvSpPr>
        <p:spPr>
          <a:xfrm>
            <a:off x="838200" y="365125"/>
            <a:ext cx="10820400" cy="1325563"/>
          </a:xfrm>
        </p:spPr>
        <p:txBody>
          <a:bodyPr>
            <a:normAutofit/>
          </a:bodyPr>
          <a:lstStyle/>
          <a:p>
            <a:r>
              <a:rPr lang="en-US" altLang="zh-TW" sz="4000" dirty="0"/>
              <a:t>How to get cubic graphs with Properties 4 and 5</a:t>
            </a:r>
            <a:endParaRPr lang="zh-TW" altLang="en-US" sz="4000" dirty="0"/>
          </a:p>
        </p:txBody>
      </p:sp>
      <p:sp>
        <p:nvSpPr>
          <p:cNvPr id="3" name="內容版面配置區 2">
            <a:extLst>
              <a:ext uri="{FF2B5EF4-FFF2-40B4-BE49-F238E27FC236}">
                <a16:creationId xmlns:a16="http://schemas.microsoft.com/office/drawing/2014/main" id="{70D23BC2-C081-4CF1-95B9-134B42D6A133}"/>
              </a:ext>
            </a:extLst>
          </p:cNvPr>
          <p:cNvSpPr>
            <a:spLocks noGrp="1"/>
          </p:cNvSpPr>
          <p:nvPr>
            <p:ph idx="1"/>
          </p:nvPr>
        </p:nvSpPr>
        <p:spPr/>
        <p:txBody>
          <a:bodyPr/>
          <a:lstStyle/>
          <a:p>
            <a:r>
              <a:rPr lang="en-US" altLang="zh-TW" dirty="0"/>
              <a:t>Theorem 4.  Assume G</a:t>
            </a:r>
            <a:r>
              <a:rPr lang="en-US" altLang="zh-TW" baseline="-25000" dirty="0"/>
              <a:t>1</a:t>
            </a:r>
            <a:r>
              <a:rPr lang="en-US" altLang="zh-TW" dirty="0"/>
              <a:t> and G</a:t>
            </a:r>
            <a:r>
              <a:rPr lang="en-US" altLang="zh-TW" baseline="-25000" dirty="0"/>
              <a:t>2</a:t>
            </a:r>
            <a:r>
              <a:rPr lang="en-US" altLang="zh-TW" dirty="0"/>
              <a:t> are any two cubic graphs with properties 4 and 5. Then any edge join of G</a:t>
            </a:r>
            <a:r>
              <a:rPr lang="en-US" altLang="zh-TW" baseline="-25000" dirty="0"/>
              <a:t>1</a:t>
            </a:r>
            <a:r>
              <a:rPr lang="en-US" altLang="zh-TW" dirty="0"/>
              <a:t> and G</a:t>
            </a:r>
            <a:r>
              <a:rPr lang="en-US" altLang="zh-TW" baseline="-25000" dirty="0"/>
              <a:t>2</a:t>
            </a:r>
            <a:r>
              <a:rPr lang="en-US" altLang="zh-TW" dirty="0"/>
              <a:t> is a cubic graph with properties 4 and 5.</a:t>
            </a:r>
          </a:p>
          <a:p>
            <a:endParaRPr lang="en-US" altLang="zh-TW" dirty="0"/>
          </a:p>
          <a:p>
            <a:endParaRPr lang="en-US" altLang="zh-TW" dirty="0"/>
          </a:p>
          <a:p>
            <a:endParaRPr lang="zh-TW" altLang="en-US" dirty="0"/>
          </a:p>
        </p:txBody>
      </p:sp>
      <p:sp>
        <p:nvSpPr>
          <p:cNvPr id="4" name="投影片編號版面配置區 3">
            <a:extLst>
              <a:ext uri="{FF2B5EF4-FFF2-40B4-BE49-F238E27FC236}">
                <a16:creationId xmlns:a16="http://schemas.microsoft.com/office/drawing/2014/main" id="{8BAC8DEC-86CF-4995-95D2-3F9793C7DAA0}"/>
              </a:ext>
            </a:extLst>
          </p:cNvPr>
          <p:cNvSpPr>
            <a:spLocks noGrp="1"/>
          </p:cNvSpPr>
          <p:nvPr>
            <p:ph type="sldNum" sz="quarter" idx="12"/>
          </p:nvPr>
        </p:nvSpPr>
        <p:spPr/>
        <p:txBody>
          <a:bodyPr/>
          <a:lstStyle/>
          <a:p>
            <a:fld id="{49820257-F149-476F-BA4A-F9B1C20E38C8}" type="slidenum">
              <a:rPr lang="zh-TW" altLang="en-US" smtClean="0"/>
              <a:t>113</a:t>
            </a:fld>
            <a:endParaRPr lang="zh-TW" altLang="en-US"/>
          </a:p>
        </p:txBody>
      </p:sp>
    </p:spTree>
    <p:extLst>
      <p:ext uri="{BB962C8B-B14F-4D97-AF65-F5344CB8AC3E}">
        <p14:creationId xmlns:p14="http://schemas.microsoft.com/office/powerpoint/2010/main" val="24908106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9820257-F149-476F-BA4A-F9B1C20E38C8}" type="slidenum">
              <a:rPr lang="zh-TW" altLang="en-US" smtClean="0"/>
              <a:t>114</a:t>
            </a:fld>
            <a:endParaRPr lang="zh-TW" altLang="en-US"/>
          </a:p>
        </p:txBody>
      </p:sp>
      <p:sp>
        <p:nvSpPr>
          <p:cNvPr id="3" name="矩形 2"/>
          <p:cNvSpPr/>
          <p:nvPr/>
        </p:nvSpPr>
        <p:spPr>
          <a:xfrm>
            <a:off x="761999" y="798901"/>
            <a:ext cx="9714411" cy="1384995"/>
          </a:xfrm>
          <a:prstGeom prst="rect">
            <a:avLst/>
          </a:prstGeom>
        </p:spPr>
        <p:txBody>
          <a:bodyPr wrap="square">
            <a:spAutoFit/>
          </a:bodyPr>
          <a:lstStyle/>
          <a:p>
            <a:r>
              <a:rPr lang="en-US" altLang="zh-TW" sz="2800" dirty="0"/>
              <a:t>Theorem 5.  Assume G</a:t>
            </a:r>
            <a:r>
              <a:rPr lang="en-US" altLang="zh-TW" sz="2800" baseline="-25000" dirty="0"/>
              <a:t>1</a:t>
            </a:r>
            <a:r>
              <a:rPr lang="en-US" altLang="zh-TW" sz="2800" dirty="0"/>
              <a:t> and G</a:t>
            </a:r>
            <a:r>
              <a:rPr lang="en-US" altLang="zh-TW" sz="2800" baseline="-25000" dirty="0"/>
              <a:t>2</a:t>
            </a:r>
            <a:r>
              <a:rPr lang="en-US" altLang="zh-TW" sz="2800" dirty="0"/>
              <a:t> are any two cubic bipartite graphs with property 1-5. Then any edge twist of G</a:t>
            </a:r>
            <a:r>
              <a:rPr lang="en-US" altLang="zh-TW" sz="2800" baseline="-25000" dirty="0"/>
              <a:t>1</a:t>
            </a:r>
            <a:r>
              <a:rPr lang="en-US" altLang="zh-TW" sz="2800" dirty="0"/>
              <a:t> and G</a:t>
            </a:r>
            <a:r>
              <a:rPr lang="en-US" altLang="zh-TW" sz="2800" baseline="-25000" dirty="0"/>
              <a:t>2</a:t>
            </a:r>
            <a:r>
              <a:rPr lang="en-US" altLang="zh-TW" sz="2800" dirty="0"/>
              <a:t> is a cubic 1-fault tolerant Hamiltonian graph.</a:t>
            </a:r>
          </a:p>
        </p:txBody>
      </p:sp>
      <p:graphicFrame>
        <p:nvGraphicFramePr>
          <p:cNvPr id="4" name="物件 3"/>
          <p:cNvGraphicFramePr>
            <a:graphicFrameLocks noChangeAspect="1"/>
          </p:cNvGraphicFramePr>
          <p:nvPr/>
        </p:nvGraphicFramePr>
        <p:xfrm>
          <a:off x="5929745" y="2887900"/>
          <a:ext cx="3155300" cy="2314860"/>
        </p:xfrm>
        <a:graphic>
          <a:graphicData uri="http://schemas.openxmlformats.org/presentationml/2006/ole">
            <mc:AlternateContent xmlns:mc="http://schemas.openxmlformats.org/markup-compatibility/2006">
              <mc:Choice xmlns:v="urn:schemas-microsoft-com:vml" Requires="v">
                <p:oleObj spid="_x0000_s70659" r:id="rId3" imgW="3349080" imgH="2457000" progId="">
                  <p:embed/>
                </p:oleObj>
              </mc:Choice>
              <mc:Fallback>
                <p:oleObj r:id="rId3" imgW="3349080" imgH="2457000" progId="">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745" y="2887900"/>
                        <a:ext cx="3155300" cy="2314860"/>
                      </a:xfrm>
                      <a:prstGeom prst="rect">
                        <a:avLst/>
                      </a:prstGeom>
                      <a:noFill/>
                    </p:spPr>
                  </p:pic>
                </p:oleObj>
              </mc:Fallback>
            </mc:AlternateContent>
          </a:graphicData>
        </a:graphic>
      </p:graphicFrame>
      <p:graphicFrame>
        <p:nvGraphicFramePr>
          <p:cNvPr id="5" name="物件 4"/>
          <p:cNvGraphicFramePr>
            <a:graphicFrameLocks noChangeAspect="1"/>
          </p:cNvGraphicFramePr>
          <p:nvPr/>
        </p:nvGraphicFramePr>
        <p:xfrm>
          <a:off x="1446027" y="3094930"/>
          <a:ext cx="2526073" cy="2107830"/>
        </p:xfrm>
        <a:graphic>
          <a:graphicData uri="http://schemas.openxmlformats.org/presentationml/2006/ole">
            <mc:AlternateContent xmlns:mc="http://schemas.openxmlformats.org/markup-compatibility/2006">
              <mc:Choice xmlns:v="urn:schemas-microsoft-com:vml" Requires="v">
                <p:oleObj spid="_x0000_s70660" r:id="rId5" imgW="5293440" imgH="4417920" progId="">
                  <p:embed/>
                </p:oleObj>
              </mc:Choice>
              <mc:Fallback>
                <p:oleObj r:id="rId5" imgW="5293440" imgH="4417920" progId="">
                  <p:embed/>
                  <p:pic>
                    <p:nvPicPr>
                      <p:cNvPr id="5" name="物件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027" y="3094930"/>
                        <a:ext cx="2526073" cy="2107830"/>
                      </a:xfrm>
                      <a:prstGeom prst="rect">
                        <a:avLst/>
                      </a:prstGeom>
                      <a:noFill/>
                    </p:spPr>
                  </p:pic>
                </p:oleObj>
              </mc:Fallback>
            </mc:AlternateContent>
          </a:graphicData>
        </a:graphic>
      </p:graphicFrame>
      <p:sp>
        <p:nvSpPr>
          <p:cNvPr id="6" name="文字方塊 5"/>
          <p:cNvSpPr txBox="1"/>
          <p:nvPr/>
        </p:nvSpPr>
        <p:spPr>
          <a:xfrm>
            <a:off x="3866517" y="3564070"/>
            <a:ext cx="1901867" cy="584775"/>
          </a:xfrm>
          <a:prstGeom prst="rect">
            <a:avLst/>
          </a:prstGeom>
          <a:noFill/>
        </p:spPr>
        <p:txBody>
          <a:bodyPr wrap="none" rtlCol="0">
            <a:spAutoFit/>
          </a:bodyPr>
          <a:lstStyle/>
          <a:p>
            <a:r>
              <a:rPr lang="en-US" altLang="zh-TW" sz="3200" dirty="0"/>
              <a:t>Edge twist</a:t>
            </a:r>
            <a:endParaRPr lang="zh-TW" altLang="en-US" sz="3200" dirty="0"/>
          </a:p>
        </p:txBody>
      </p:sp>
    </p:spTree>
    <p:extLst>
      <p:ext uri="{BB962C8B-B14F-4D97-AF65-F5344CB8AC3E}">
        <p14:creationId xmlns:p14="http://schemas.microsoft.com/office/powerpoint/2010/main" val="228567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429590" y="3900120"/>
            <a:ext cx="9449904" cy="1569660"/>
          </a:xfrm>
          <a:prstGeom prst="rect">
            <a:avLst/>
          </a:prstGeom>
          <a:noFill/>
        </p:spPr>
        <p:txBody>
          <a:bodyPr wrap="square" rtlCol="0">
            <a:spAutoFit/>
          </a:bodyPr>
          <a:lstStyle/>
          <a:p>
            <a:r>
              <a:rPr lang="en-US" altLang="zh-TW" sz="2400" dirty="0"/>
              <a:t>Let (A,B) be any edge in G with </a:t>
            </a:r>
            <a:r>
              <a:rPr lang="en-US" altLang="zh-TW" sz="2400" dirty="0" err="1"/>
              <a:t>Nbd</a:t>
            </a:r>
            <a:r>
              <a:rPr lang="en-US" altLang="zh-TW" sz="2400" dirty="0"/>
              <a:t>(A)={P,Q,B}, </a:t>
            </a:r>
            <a:r>
              <a:rPr lang="en-US" altLang="zh-TW" sz="2400" dirty="0" err="1"/>
              <a:t>Nbd</a:t>
            </a:r>
            <a:r>
              <a:rPr lang="en-US" altLang="zh-TW" sz="2400" dirty="0"/>
              <a:t>(B)={A,R,S},  </a:t>
            </a:r>
            <a:r>
              <a:rPr lang="en-US" altLang="zh-TW" sz="2400" dirty="0" err="1"/>
              <a:t>Nbd</a:t>
            </a:r>
            <a:r>
              <a:rPr lang="en-US" altLang="zh-TW" sz="2400" dirty="0"/>
              <a:t>(R)={M,N,B}. There exists two Hamiltonian paths R</a:t>
            </a:r>
            <a:r>
              <a:rPr lang="en-US" altLang="zh-TW" sz="2400" baseline="-25000" dirty="0"/>
              <a:t>1</a:t>
            </a:r>
            <a:r>
              <a:rPr lang="en-US" altLang="zh-TW" sz="2400" dirty="0"/>
              <a:t> and R</a:t>
            </a:r>
            <a:r>
              <a:rPr lang="en-US" altLang="zh-TW" sz="2400" baseline="-25000" dirty="0"/>
              <a:t>2</a:t>
            </a:r>
            <a:r>
              <a:rPr lang="en-US" altLang="zh-TW" sz="2400" dirty="0"/>
              <a:t> of G-{A,B} joins P to Q such that R</a:t>
            </a:r>
            <a:r>
              <a:rPr lang="en-US" altLang="zh-TW" sz="2400" baseline="-25000" dirty="0"/>
              <a:t>1</a:t>
            </a:r>
            <a:r>
              <a:rPr lang="en-US" altLang="zh-TW" sz="2400" dirty="0"/>
              <a:t>  can be written as P….,M,R,N,…,Q and R</a:t>
            </a:r>
            <a:r>
              <a:rPr lang="en-US" altLang="zh-TW" sz="2400" baseline="-25000" dirty="0"/>
              <a:t>2</a:t>
            </a:r>
            <a:r>
              <a:rPr lang="en-US" altLang="zh-TW" sz="2400" dirty="0"/>
              <a:t> can be written as P,…,N,R,N,…,Q.</a:t>
            </a:r>
          </a:p>
        </p:txBody>
      </p:sp>
      <p:sp>
        <p:nvSpPr>
          <p:cNvPr id="3" name="文字方塊 2"/>
          <p:cNvSpPr txBox="1"/>
          <p:nvPr/>
        </p:nvSpPr>
        <p:spPr>
          <a:xfrm>
            <a:off x="1056210" y="434898"/>
            <a:ext cx="1717778" cy="523220"/>
          </a:xfrm>
          <a:prstGeom prst="rect">
            <a:avLst/>
          </a:prstGeom>
          <a:noFill/>
        </p:spPr>
        <p:txBody>
          <a:bodyPr wrap="none" rtlCol="0">
            <a:spAutoFit/>
          </a:bodyPr>
          <a:lstStyle/>
          <a:p>
            <a:r>
              <a:rPr lang="en-US" altLang="zh-TW" sz="2800" dirty="0">
                <a:solidFill>
                  <a:srgbClr val="C00000"/>
                </a:solidFill>
              </a:rPr>
              <a:t>Property 6</a:t>
            </a:r>
            <a:endParaRPr lang="zh-TW" altLang="en-US" sz="2800" dirty="0">
              <a:solidFill>
                <a:srgbClr val="C00000"/>
              </a:solidFill>
            </a:endParaRPr>
          </a:p>
        </p:txBody>
      </p:sp>
      <p:sp>
        <p:nvSpPr>
          <p:cNvPr id="115" name="矩形 114">
            <a:extLst>
              <a:ext uri="{FF2B5EF4-FFF2-40B4-BE49-F238E27FC236}">
                <a16:creationId xmlns:a16="http://schemas.microsoft.com/office/drawing/2014/main" id="{B31FC066-4007-A54D-AD49-647A44D2BABC}"/>
              </a:ext>
            </a:extLst>
          </p:cNvPr>
          <p:cNvSpPr/>
          <p:nvPr/>
        </p:nvSpPr>
        <p:spPr>
          <a:xfrm>
            <a:off x="2214989" y="1247845"/>
            <a:ext cx="2181155" cy="21811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7" name="直線接點 116">
            <a:extLst>
              <a:ext uri="{FF2B5EF4-FFF2-40B4-BE49-F238E27FC236}">
                <a16:creationId xmlns:a16="http://schemas.microsoft.com/office/drawing/2014/main" id="{78FE6C21-DCFF-F643-B733-3692E28BE099}"/>
              </a:ext>
            </a:extLst>
          </p:cNvPr>
          <p:cNvCxnSpPr/>
          <p:nvPr/>
        </p:nvCxnSpPr>
        <p:spPr>
          <a:xfrm>
            <a:off x="4646068" y="1649238"/>
            <a:ext cx="0" cy="137836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E9C258F3-1206-A947-A5C3-C731D12B1ADB}"/>
              </a:ext>
            </a:extLst>
          </p:cNvPr>
          <p:cNvCxnSpPr/>
          <p:nvPr/>
        </p:nvCxnSpPr>
        <p:spPr>
          <a:xfrm flipH="1" flipV="1">
            <a:off x="3949311" y="1490195"/>
            <a:ext cx="681611" cy="12117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449B062C-920B-0246-A892-788BDB82782D}"/>
              </a:ext>
            </a:extLst>
          </p:cNvPr>
          <p:cNvCxnSpPr/>
          <p:nvPr/>
        </p:nvCxnSpPr>
        <p:spPr>
          <a:xfrm flipH="1">
            <a:off x="4040192" y="1611371"/>
            <a:ext cx="590729" cy="28021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3EE5EC1F-77D6-1F4B-96A1-BAF8C3E9B8BD}"/>
              </a:ext>
            </a:extLst>
          </p:cNvPr>
          <p:cNvCxnSpPr/>
          <p:nvPr/>
        </p:nvCxnSpPr>
        <p:spPr>
          <a:xfrm flipH="1" flipV="1">
            <a:off x="4040192" y="2883711"/>
            <a:ext cx="605876" cy="166616"/>
          </a:xfrm>
          <a:prstGeom prst="line">
            <a:avLst/>
          </a:prstGeom>
          <a:ln/>
        </p:spPr>
        <p:style>
          <a:lnRef idx="1">
            <a:schemeClr val="accent1"/>
          </a:lnRef>
          <a:fillRef idx="0">
            <a:schemeClr val="accent1"/>
          </a:fillRef>
          <a:effectRef idx="0">
            <a:schemeClr val="accent1"/>
          </a:effectRef>
          <a:fontRef idx="minor">
            <a:schemeClr val="tx1"/>
          </a:fontRef>
        </p:style>
      </p:cxnSp>
      <p:sp>
        <p:nvSpPr>
          <p:cNvPr id="132" name="橢圓 131">
            <a:extLst>
              <a:ext uri="{FF2B5EF4-FFF2-40B4-BE49-F238E27FC236}">
                <a16:creationId xmlns:a16="http://schemas.microsoft.com/office/drawing/2014/main" id="{D82783B8-1170-5E48-B85B-D9E532A8539D}"/>
              </a:ext>
            </a:extLst>
          </p:cNvPr>
          <p:cNvSpPr/>
          <p:nvPr/>
        </p:nvSpPr>
        <p:spPr>
          <a:xfrm>
            <a:off x="3941737" y="1361447"/>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橢圓 132">
            <a:extLst>
              <a:ext uri="{FF2B5EF4-FFF2-40B4-BE49-F238E27FC236}">
                <a16:creationId xmlns:a16="http://schemas.microsoft.com/office/drawing/2014/main" id="{EE7F95C9-B242-264B-9509-BD0A995E905D}"/>
              </a:ext>
            </a:extLst>
          </p:cNvPr>
          <p:cNvSpPr/>
          <p:nvPr/>
        </p:nvSpPr>
        <p:spPr>
          <a:xfrm>
            <a:off x="3999802" y="1810173"/>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橢圓 137">
            <a:extLst>
              <a:ext uri="{FF2B5EF4-FFF2-40B4-BE49-F238E27FC236}">
                <a16:creationId xmlns:a16="http://schemas.microsoft.com/office/drawing/2014/main" id="{7C18F7A4-09D4-4346-9C45-B85F2B0FA005}"/>
              </a:ext>
            </a:extLst>
          </p:cNvPr>
          <p:cNvSpPr/>
          <p:nvPr/>
        </p:nvSpPr>
        <p:spPr>
          <a:xfrm>
            <a:off x="4447895" y="2936725"/>
            <a:ext cx="234777" cy="2347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橢圓 139">
            <a:extLst>
              <a:ext uri="{FF2B5EF4-FFF2-40B4-BE49-F238E27FC236}">
                <a16:creationId xmlns:a16="http://schemas.microsoft.com/office/drawing/2014/main" id="{B725CB04-CDC9-E34D-89DF-01186717C0F2}"/>
              </a:ext>
            </a:extLst>
          </p:cNvPr>
          <p:cNvSpPr/>
          <p:nvPr/>
        </p:nvSpPr>
        <p:spPr>
          <a:xfrm>
            <a:off x="3907657" y="2739815"/>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橢圓 141">
            <a:extLst>
              <a:ext uri="{FF2B5EF4-FFF2-40B4-BE49-F238E27FC236}">
                <a16:creationId xmlns:a16="http://schemas.microsoft.com/office/drawing/2014/main" id="{D8B59D9B-8F62-344F-85AA-A151AE664000}"/>
              </a:ext>
            </a:extLst>
          </p:cNvPr>
          <p:cNvSpPr/>
          <p:nvPr/>
        </p:nvSpPr>
        <p:spPr>
          <a:xfrm>
            <a:off x="4528679" y="1512916"/>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橢圓 147">
            <a:extLst>
              <a:ext uri="{FF2B5EF4-FFF2-40B4-BE49-F238E27FC236}">
                <a16:creationId xmlns:a16="http://schemas.microsoft.com/office/drawing/2014/main" id="{F1CB9A1F-ADC6-EE40-93A9-FC876E62F055}"/>
              </a:ext>
            </a:extLst>
          </p:cNvPr>
          <p:cNvSpPr/>
          <p:nvPr/>
        </p:nvSpPr>
        <p:spPr>
          <a:xfrm>
            <a:off x="3527723" y="2574694"/>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文字方塊 150">
            <a:extLst>
              <a:ext uri="{FF2B5EF4-FFF2-40B4-BE49-F238E27FC236}">
                <a16:creationId xmlns:a16="http://schemas.microsoft.com/office/drawing/2014/main" id="{689054DA-4C55-0C48-B3A7-5E8BA7F3E4B0}"/>
              </a:ext>
            </a:extLst>
          </p:cNvPr>
          <p:cNvSpPr txBox="1"/>
          <p:nvPr/>
        </p:nvSpPr>
        <p:spPr>
          <a:xfrm>
            <a:off x="3366554" y="3115196"/>
            <a:ext cx="333746" cy="369332"/>
          </a:xfrm>
          <a:prstGeom prst="rect">
            <a:avLst/>
          </a:prstGeom>
          <a:noFill/>
        </p:spPr>
        <p:txBody>
          <a:bodyPr wrap="none" rtlCol="0">
            <a:spAutoFit/>
          </a:bodyPr>
          <a:lstStyle/>
          <a:p>
            <a:r>
              <a:rPr lang="en-US" altLang="zh-TW" dirty="0"/>
              <a:t>N</a:t>
            </a:r>
            <a:endParaRPr lang="zh-TW" altLang="en-US" dirty="0"/>
          </a:p>
        </p:txBody>
      </p:sp>
      <p:sp>
        <p:nvSpPr>
          <p:cNvPr id="152" name="文字方塊 151">
            <a:extLst>
              <a:ext uri="{FF2B5EF4-FFF2-40B4-BE49-F238E27FC236}">
                <a16:creationId xmlns:a16="http://schemas.microsoft.com/office/drawing/2014/main" id="{AB1A70D9-7A87-5749-A3C7-0945A2373CA7}"/>
              </a:ext>
            </a:extLst>
          </p:cNvPr>
          <p:cNvSpPr txBox="1"/>
          <p:nvPr/>
        </p:nvSpPr>
        <p:spPr>
          <a:xfrm>
            <a:off x="3303376" y="2509808"/>
            <a:ext cx="381836" cy="369332"/>
          </a:xfrm>
          <a:prstGeom prst="rect">
            <a:avLst/>
          </a:prstGeom>
          <a:noFill/>
        </p:spPr>
        <p:txBody>
          <a:bodyPr wrap="none" rtlCol="0">
            <a:spAutoFit/>
          </a:bodyPr>
          <a:lstStyle/>
          <a:p>
            <a:r>
              <a:rPr lang="en-US" altLang="zh-TW" dirty="0"/>
              <a:t>M</a:t>
            </a:r>
            <a:endParaRPr lang="zh-TW" altLang="en-US" dirty="0"/>
          </a:p>
        </p:txBody>
      </p:sp>
      <p:sp>
        <p:nvSpPr>
          <p:cNvPr id="160" name="橢圓 159">
            <a:extLst>
              <a:ext uri="{FF2B5EF4-FFF2-40B4-BE49-F238E27FC236}">
                <a16:creationId xmlns:a16="http://schemas.microsoft.com/office/drawing/2014/main" id="{455E879F-75E9-604D-861E-970578D190B2}"/>
              </a:ext>
            </a:extLst>
          </p:cNvPr>
          <p:cNvSpPr/>
          <p:nvPr/>
        </p:nvSpPr>
        <p:spPr>
          <a:xfrm>
            <a:off x="3539081" y="2975515"/>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1" name="直線接點 160">
            <a:extLst>
              <a:ext uri="{FF2B5EF4-FFF2-40B4-BE49-F238E27FC236}">
                <a16:creationId xmlns:a16="http://schemas.microsoft.com/office/drawing/2014/main" id="{F4C10EB1-CD74-0D45-ACDA-5B99E6E3EEC2}"/>
              </a:ext>
            </a:extLst>
          </p:cNvPr>
          <p:cNvCxnSpPr/>
          <p:nvPr/>
        </p:nvCxnSpPr>
        <p:spPr>
          <a:xfrm flipH="1" flipV="1">
            <a:off x="3638087" y="2692082"/>
            <a:ext cx="381150" cy="10374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62" name="直線接點 161">
            <a:extLst>
              <a:ext uri="{FF2B5EF4-FFF2-40B4-BE49-F238E27FC236}">
                <a16:creationId xmlns:a16="http://schemas.microsoft.com/office/drawing/2014/main" id="{1A8E62AB-DB05-994A-AFA3-5922513EEE0D}"/>
              </a:ext>
            </a:extLst>
          </p:cNvPr>
          <p:cNvCxnSpPr>
            <a:endCxn id="160" idx="7"/>
          </p:cNvCxnSpPr>
          <p:nvPr/>
        </p:nvCxnSpPr>
        <p:spPr>
          <a:xfrm flipH="1">
            <a:off x="3739476" y="2898065"/>
            <a:ext cx="291479" cy="111833"/>
          </a:xfrm>
          <a:prstGeom prst="line">
            <a:avLst/>
          </a:prstGeom>
          <a:ln/>
        </p:spPr>
        <p:style>
          <a:lnRef idx="1">
            <a:schemeClr val="accent1"/>
          </a:lnRef>
          <a:fillRef idx="0">
            <a:schemeClr val="accent1"/>
          </a:fillRef>
          <a:effectRef idx="0">
            <a:schemeClr val="accent1"/>
          </a:effectRef>
          <a:fontRef idx="minor">
            <a:schemeClr val="tx1"/>
          </a:fontRef>
        </p:style>
      </p:cxnSp>
      <p:sp>
        <p:nvSpPr>
          <p:cNvPr id="166" name="手繪多邊形 165">
            <a:extLst>
              <a:ext uri="{FF2B5EF4-FFF2-40B4-BE49-F238E27FC236}">
                <a16:creationId xmlns:a16="http://schemas.microsoft.com/office/drawing/2014/main" id="{B09990A9-536C-1E43-AD26-5450E7956079}"/>
              </a:ext>
            </a:extLst>
          </p:cNvPr>
          <p:cNvSpPr/>
          <p:nvPr/>
        </p:nvSpPr>
        <p:spPr>
          <a:xfrm>
            <a:off x="2746694" y="1436278"/>
            <a:ext cx="1294768" cy="1223508"/>
          </a:xfrm>
          <a:custGeom>
            <a:avLst/>
            <a:gdLst>
              <a:gd name="connsiteX0" fmla="*/ 1294768 w 1294768"/>
              <a:gd name="connsiteY0" fmla="*/ 636 h 1223508"/>
              <a:gd name="connsiteX1" fmla="*/ 5795 w 1294768"/>
              <a:gd name="connsiteY1" fmla="*/ 198939 h 1223508"/>
              <a:gd name="connsiteX2" fmla="*/ 787992 w 1294768"/>
              <a:gd name="connsiteY2" fmla="*/ 1223508 h 1223508"/>
              <a:gd name="connsiteX3" fmla="*/ 787992 w 1294768"/>
              <a:gd name="connsiteY3" fmla="*/ 1223508 h 1223508"/>
            </a:gdLst>
            <a:ahLst/>
            <a:cxnLst>
              <a:cxn ang="0">
                <a:pos x="connsiteX0" y="connsiteY0"/>
              </a:cxn>
              <a:cxn ang="0">
                <a:pos x="connsiteX1" y="connsiteY1"/>
              </a:cxn>
              <a:cxn ang="0">
                <a:pos x="connsiteX2" y="connsiteY2"/>
              </a:cxn>
              <a:cxn ang="0">
                <a:pos x="connsiteX3" y="connsiteY3"/>
              </a:cxn>
            </a:cxnLst>
            <a:rect l="l" t="t" r="r" b="b"/>
            <a:pathLst>
              <a:path w="1294768" h="1223508">
                <a:moveTo>
                  <a:pt x="1294768" y="636"/>
                </a:moveTo>
                <a:cubicBezTo>
                  <a:pt x="692513" y="-2119"/>
                  <a:pt x="90258" y="-4873"/>
                  <a:pt x="5795" y="198939"/>
                </a:cubicBezTo>
                <a:cubicBezTo>
                  <a:pt x="-78668" y="402751"/>
                  <a:pt x="787992" y="1223508"/>
                  <a:pt x="787992" y="1223508"/>
                </a:cubicBezTo>
                <a:lnTo>
                  <a:pt x="787992" y="12235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手繪多邊形 166">
            <a:extLst>
              <a:ext uri="{FF2B5EF4-FFF2-40B4-BE49-F238E27FC236}">
                <a16:creationId xmlns:a16="http://schemas.microsoft.com/office/drawing/2014/main" id="{A65C5322-A58F-9042-BA2C-D2EBDEAB7D02}"/>
              </a:ext>
            </a:extLst>
          </p:cNvPr>
          <p:cNvSpPr/>
          <p:nvPr/>
        </p:nvSpPr>
        <p:spPr>
          <a:xfrm>
            <a:off x="2868180" y="1954707"/>
            <a:ext cx="1151248" cy="1101686"/>
          </a:xfrm>
          <a:custGeom>
            <a:avLst/>
            <a:gdLst>
              <a:gd name="connsiteX0" fmla="*/ 1151248 w 1151248"/>
              <a:gd name="connsiteY0" fmla="*/ 0 h 1101686"/>
              <a:gd name="connsiteX1" fmla="*/ 5494 w 1151248"/>
              <a:gd name="connsiteY1" fmla="*/ 330506 h 1101686"/>
              <a:gd name="connsiteX2" fmla="*/ 688540 w 1151248"/>
              <a:gd name="connsiteY2" fmla="*/ 1101686 h 1101686"/>
              <a:gd name="connsiteX3" fmla="*/ 688540 w 1151248"/>
              <a:gd name="connsiteY3" fmla="*/ 1101686 h 1101686"/>
            </a:gdLst>
            <a:ahLst/>
            <a:cxnLst>
              <a:cxn ang="0">
                <a:pos x="connsiteX0" y="connsiteY0"/>
              </a:cxn>
              <a:cxn ang="0">
                <a:pos x="connsiteX1" y="connsiteY1"/>
              </a:cxn>
              <a:cxn ang="0">
                <a:pos x="connsiteX2" y="connsiteY2"/>
              </a:cxn>
              <a:cxn ang="0">
                <a:pos x="connsiteX3" y="connsiteY3"/>
              </a:cxn>
            </a:cxnLst>
            <a:rect l="l" t="t" r="r" b="b"/>
            <a:pathLst>
              <a:path w="1151248" h="1101686">
                <a:moveTo>
                  <a:pt x="1151248" y="0"/>
                </a:moveTo>
                <a:cubicBezTo>
                  <a:pt x="616930" y="73446"/>
                  <a:pt x="82612" y="146892"/>
                  <a:pt x="5494" y="330506"/>
                </a:cubicBezTo>
                <a:cubicBezTo>
                  <a:pt x="-71624" y="514120"/>
                  <a:pt x="688540" y="1101686"/>
                  <a:pt x="688540" y="1101686"/>
                </a:cubicBezTo>
                <a:lnTo>
                  <a:pt x="688540" y="11016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3EBEB87B-A196-B742-BD16-37622AB24FE8}"/>
              </a:ext>
            </a:extLst>
          </p:cNvPr>
          <p:cNvSpPr txBox="1"/>
          <p:nvPr/>
        </p:nvSpPr>
        <p:spPr>
          <a:xfrm>
            <a:off x="4768991" y="1522257"/>
            <a:ext cx="317716" cy="369332"/>
          </a:xfrm>
          <a:prstGeom prst="rect">
            <a:avLst/>
          </a:prstGeom>
          <a:noFill/>
        </p:spPr>
        <p:txBody>
          <a:bodyPr wrap="none" rtlCol="0">
            <a:spAutoFit/>
          </a:bodyPr>
          <a:lstStyle/>
          <a:p>
            <a:r>
              <a:rPr kumimoji="1" lang="en-US" altLang="zh-TW" dirty="0"/>
              <a:t>A</a:t>
            </a:r>
            <a:endParaRPr kumimoji="1" lang="zh-TW" altLang="en-US" dirty="0"/>
          </a:p>
        </p:txBody>
      </p:sp>
      <p:sp>
        <p:nvSpPr>
          <p:cNvPr id="170" name="文字方塊 169">
            <a:extLst>
              <a:ext uri="{FF2B5EF4-FFF2-40B4-BE49-F238E27FC236}">
                <a16:creationId xmlns:a16="http://schemas.microsoft.com/office/drawing/2014/main" id="{A1666DDD-9109-7F43-9B83-FA41D84A5F5A}"/>
              </a:ext>
            </a:extLst>
          </p:cNvPr>
          <p:cNvSpPr txBox="1"/>
          <p:nvPr/>
        </p:nvSpPr>
        <p:spPr>
          <a:xfrm>
            <a:off x="4793438" y="2944630"/>
            <a:ext cx="309700" cy="369332"/>
          </a:xfrm>
          <a:prstGeom prst="rect">
            <a:avLst/>
          </a:prstGeom>
          <a:noFill/>
        </p:spPr>
        <p:txBody>
          <a:bodyPr wrap="none" rtlCol="0">
            <a:spAutoFit/>
          </a:bodyPr>
          <a:lstStyle/>
          <a:p>
            <a:r>
              <a:rPr kumimoji="1" lang="en-US" altLang="zh-TW" dirty="0"/>
              <a:t>B</a:t>
            </a:r>
            <a:endParaRPr kumimoji="1" lang="zh-TW" altLang="en-US" dirty="0"/>
          </a:p>
        </p:txBody>
      </p:sp>
      <p:sp>
        <p:nvSpPr>
          <p:cNvPr id="172" name="文字方塊 171">
            <a:extLst>
              <a:ext uri="{FF2B5EF4-FFF2-40B4-BE49-F238E27FC236}">
                <a16:creationId xmlns:a16="http://schemas.microsoft.com/office/drawing/2014/main" id="{D95FA3A4-2D61-3049-8EB5-327531EB3C41}"/>
              </a:ext>
            </a:extLst>
          </p:cNvPr>
          <p:cNvSpPr txBox="1"/>
          <p:nvPr/>
        </p:nvSpPr>
        <p:spPr>
          <a:xfrm>
            <a:off x="4112320" y="1008355"/>
            <a:ext cx="303288" cy="369332"/>
          </a:xfrm>
          <a:prstGeom prst="rect">
            <a:avLst/>
          </a:prstGeom>
          <a:noFill/>
        </p:spPr>
        <p:txBody>
          <a:bodyPr wrap="none" rtlCol="0">
            <a:spAutoFit/>
          </a:bodyPr>
          <a:lstStyle/>
          <a:p>
            <a:r>
              <a:rPr kumimoji="1" lang="en-US" altLang="zh-TW" dirty="0"/>
              <a:t>P</a:t>
            </a:r>
            <a:endParaRPr kumimoji="1" lang="zh-TW" altLang="en-US" dirty="0"/>
          </a:p>
        </p:txBody>
      </p:sp>
      <p:sp>
        <p:nvSpPr>
          <p:cNvPr id="173" name="文字方塊 172">
            <a:extLst>
              <a:ext uri="{FF2B5EF4-FFF2-40B4-BE49-F238E27FC236}">
                <a16:creationId xmlns:a16="http://schemas.microsoft.com/office/drawing/2014/main" id="{AD175787-43D2-114F-BAE6-76960E702E94}"/>
              </a:ext>
            </a:extLst>
          </p:cNvPr>
          <p:cNvSpPr txBox="1"/>
          <p:nvPr/>
        </p:nvSpPr>
        <p:spPr>
          <a:xfrm>
            <a:off x="4065687" y="1936019"/>
            <a:ext cx="340158" cy="369332"/>
          </a:xfrm>
          <a:prstGeom prst="rect">
            <a:avLst/>
          </a:prstGeom>
          <a:noFill/>
        </p:spPr>
        <p:txBody>
          <a:bodyPr wrap="none" rtlCol="0">
            <a:spAutoFit/>
          </a:bodyPr>
          <a:lstStyle/>
          <a:p>
            <a:r>
              <a:rPr kumimoji="1" lang="en-US" altLang="zh-TW" dirty="0"/>
              <a:t>Q</a:t>
            </a:r>
            <a:endParaRPr kumimoji="1" lang="zh-TW" altLang="en-US" dirty="0"/>
          </a:p>
        </p:txBody>
      </p:sp>
      <p:sp>
        <p:nvSpPr>
          <p:cNvPr id="174" name="文字方塊 173">
            <a:extLst>
              <a:ext uri="{FF2B5EF4-FFF2-40B4-BE49-F238E27FC236}">
                <a16:creationId xmlns:a16="http://schemas.microsoft.com/office/drawing/2014/main" id="{35ECC8E2-1E51-D443-8CB3-B9FDDE18009F}"/>
              </a:ext>
            </a:extLst>
          </p:cNvPr>
          <p:cNvSpPr txBox="1"/>
          <p:nvPr/>
        </p:nvSpPr>
        <p:spPr>
          <a:xfrm>
            <a:off x="3959709" y="2468814"/>
            <a:ext cx="309700" cy="369332"/>
          </a:xfrm>
          <a:prstGeom prst="rect">
            <a:avLst/>
          </a:prstGeom>
          <a:noFill/>
        </p:spPr>
        <p:txBody>
          <a:bodyPr wrap="none" rtlCol="0">
            <a:spAutoFit/>
          </a:bodyPr>
          <a:lstStyle/>
          <a:p>
            <a:r>
              <a:rPr kumimoji="1" lang="en-US" altLang="zh-TW" dirty="0"/>
              <a:t>R</a:t>
            </a:r>
            <a:endParaRPr kumimoji="1" lang="zh-TW" altLang="en-US" dirty="0"/>
          </a:p>
        </p:txBody>
      </p:sp>
      <p:sp>
        <p:nvSpPr>
          <p:cNvPr id="176" name="矩形 175">
            <a:extLst>
              <a:ext uri="{FF2B5EF4-FFF2-40B4-BE49-F238E27FC236}">
                <a16:creationId xmlns:a16="http://schemas.microsoft.com/office/drawing/2014/main" id="{19585BF7-2B36-BC4A-A3B2-17CBF1620C71}"/>
              </a:ext>
            </a:extLst>
          </p:cNvPr>
          <p:cNvSpPr/>
          <p:nvPr/>
        </p:nvSpPr>
        <p:spPr>
          <a:xfrm>
            <a:off x="6337968" y="1132807"/>
            <a:ext cx="2181155" cy="21811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1" name="直線接點 180">
            <a:extLst>
              <a:ext uri="{FF2B5EF4-FFF2-40B4-BE49-F238E27FC236}">
                <a16:creationId xmlns:a16="http://schemas.microsoft.com/office/drawing/2014/main" id="{1BCB1916-328F-0D44-BB65-1C032BECDA14}"/>
              </a:ext>
            </a:extLst>
          </p:cNvPr>
          <p:cNvCxnSpPr/>
          <p:nvPr/>
        </p:nvCxnSpPr>
        <p:spPr>
          <a:xfrm>
            <a:off x="8769047" y="1534200"/>
            <a:ext cx="0" cy="137836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3" name="直線接點 182">
            <a:extLst>
              <a:ext uri="{FF2B5EF4-FFF2-40B4-BE49-F238E27FC236}">
                <a16:creationId xmlns:a16="http://schemas.microsoft.com/office/drawing/2014/main" id="{4390088D-54F2-B943-A573-3EBF0700BDD2}"/>
              </a:ext>
            </a:extLst>
          </p:cNvPr>
          <p:cNvCxnSpPr/>
          <p:nvPr/>
        </p:nvCxnSpPr>
        <p:spPr>
          <a:xfrm flipH="1" flipV="1">
            <a:off x="8072290" y="1375157"/>
            <a:ext cx="681611" cy="12117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4" name="直線接點 183">
            <a:extLst>
              <a:ext uri="{FF2B5EF4-FFF2-40B4-BE49-F238E27FC236}">
                <a16:creationId xmlns:a16="http://schemas.microsoft.com/office/drawing/2014/main" id="{2729019E-AABE-FC40-9627-6476933B02AB}"/>
              </a:ext>
            </a:extLst>
          </p:cNvPr>
          <p:cNvCxnSpPr/>
          <p:nvPr/>
        </p:nvCxnSpPr>
        <p:spPr>
          <a:xfrm flipH="1">
            <a:off x="8163171" y="1496333"/>
            <a:ext cx="590729" cy="28021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6" name="直線接點 185">
            <a:extLst>
              <a:ext uri="{FF2B5EF4-FFF2-40B4-BE49-F238E27FC236}">
                <a16:creationId xmlns:a16="http://schemas.microsoft.com/office/drawing/2014/main" id="{FF837C7C-70B3-F44A-82C2-E6D3FBEBD466}"/>
              </a:ext>
            </a:extLst>
          </p:cNvPr>
          <p:cNvCxnSpPr/>
          <p:nvPr/>
        </p:nvCxnSpPr>
        <p:spPr>
          <a:xfrm flipH="1" flipV="1">
            <a:off x="8163171" y="2768673"/>
            <a:ext cx="605876" cy="166616"/>
          </a:xfrm>
          <a:prstGeom prst="line">
            <a:avLst/>
          </a:prstGeom>
          <a:ln/>
        </p:spPr>
        <p:style>
          <a:lnRef idx="1">
            <a:schemeClr val="accent1"/>
          </a:lnRef>
          <a:fillRef idx="0">
            <a:schemeClr val="accent1"/>
          </a:fillRef>
          <a:effectRef idx="0">
            <a:schemeClr val="accent1"/>
          </a:effectRef>
          <a:fontRef idx="minor">
            <a:schemeClr val="tx1"/>
          </a:fontRef>
        </p:style>
      </p:cxnSp>
      <p:sp>
        <p:nvSpPr>
          <p:cNvPr id="187" name="橢圓 186">
            <a:extLst>
              <a:ext uri="{FF2B5EF4-FFF2-40B4-BE49-F238E27FC236}">
                <a16:creationId xmlns:a16="http://schemas.microsoft.com/office/drawing/2014/main" id="{C756B972-F7EE-4145-AD38-5175D89AAB93}"/>
              </a:ext>
            </a:extLst>
          </p:cNvPr>
          <p:cNvSpPr/>
          <p:nvPr/>
        </p:nvSpPr>
        <p:spPr>
          <a:xfrm>
            <a:off x="8064716" y="1246409"/>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橢圓 187">
            <a:extLst>
              <a:ext uri="{FF2B5EF4-FFF2-40B4-BE49-F238E27FC236}">
                <a16:creationId xmlns:a16="http://schemas.microsoft.com/office/drawing/2014/main" id="{CE93F02D-989F-7F40-AA30-DB9ADD1AF4CA}"/>
              </a:ext>
            </a:extLst>
          </p:cNvPr>
          <p:cNvSpPr/>
          <p:nvPr/>
        </p:nvSpPr>
        <p:spPr>
          <a:xfrm>
            <a:off x="8122781" y="1695135"/>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橢圓 188">
            <a:extLst>
              <a:ext uri="{FF2B5EF4-FFF2-40B4-BE49-F238E27FC236}">
                <a16:creationId xmlns:a16="http://schemas.microsoft.com/office/drawing/2014/main" id="{E9C064CE-EA09-BA4A-AC35-56901B3F56A8}"/>
              </a:ext>
            </a:extLst>
          </p:cNvPr>
          <p:cNvSpPr/>
          <p:nvPr/>
        </p:nvSpPr>
        <p:spPr>
          <a:xfrm>
            <a:off x="8570874" y="2821687"/>
            <a:ext cx="234777" cy="2347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2" name="橢圓 201">
            <a:extLst>
              <a:ext uri="{FF2B5EF4-FFF2-40B4-BE49-F238E27FC236}">
                <a16:creationId xmlns:a16="http://schemas.microsoft.com/office/drawing/2014/main" id="{3600A06A-A1E1-0F4E-A51A-75D3B578F6A6}"/>
              </a:ext>
            </a:extLst>
          </p:cNvPr>
          <p:cNvSpPr/>
          <p:nvPr/>
        </p:nvSpPr>
        <p:spPr>
          <a:xfrm>
            <a:off x="8030636" y="2624777"/>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3" name="橢圓 202">
            <a:extLst>
              <a:ext uri="{FF2B5EF4-FFF2-40B4-BE49-F238E27FC236}">
                <a16:creationId xmlns:a16="http://schemas.microsoft.com/office/drawing/2014/main" id="{F87269F7-82E4-044B-9A34-2132E6F7A16C}"/>
              </a:ext>
            </a:extLst>
          </p:cNvPr>
          <p:cNvSpPr/>
          <p:nvPr/>
        </p:nvSpPr>
        <p:spPr>
          <a:xfrm>
            <a:off x="8651658" y="1397878"/>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橢圓 203">
            <a:extLst>
              <a:ext uri="{FF2B5EF4-FFF2-40B4-BE49-F238E27FC236}">
                <a16:creationId xmlns:a16="http://schemas.microsoft.com/office/drawing/2014/main" id="{838ED32D-1794-3F4A-899F-ACD4BE03A1D3}"/>
              </a:ext>
            </a:extLst>
          </p:cNvPr>
          <p:cNvSpPr/>
          <p:nvPr/>
        </p:nvSpPr>
        <p:spPr>
          <a:xfrm>
            <a:off x="7650702" y="2459656"/>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文字方塊 204">
            <a:extLst>
              <a:ext uri="{FF2B5EF4-FFF2-40B4-BE49-F238E27FC236}">
                <a16:creationId xmlns:a16="http://schemas.microsoft.com/office/drawing/2014/main" id="{E40337E0-AB1F-3C4C-90AD-2E4BDF0B775D}"/>
              </a:ext>
            </a:extLst>
          </p:cNvPr>
          <p:cNvSpPr txBox="1"/>
          <p:nvPr/>
        </p:nvSpPr>
        <p:spPr>
          <a:xfrm>
            <a:off x="7489533" y="3000158"/>
            <a:ext cx="333746" cy="369332"/>
          </a:xfrm>
          <a:prstGeom prst="rect">
            <a:avLst/>
          </a:prstGeom>
          <a:noFill/>
        </p:spPr>
        <p:txBody>
          <a:bodyPr wrap="none" rtlCol="0">
            <a:spAutoFit/>
          </a:bodyPr>
          <a:lstStyle/>
          <a:p>
            <a:r>
              <a:rPr lang="en-US" altLang="zh-TW" dirty="0"/>
              <a:t>N</a:t>
            </a:r>
            <a:endParaRPr lang="zh-TW" altLang="en-US" dirty="0"/>
          </a:p>
        </p:txBody>
      </p:sp>
      <p:sp>
        <p:nvSpPr>
          <p:cNvPr id="206" name="文字方塊 205">
            <a:extLst>
              <a:ext uri="{FF2B5EF4-FFF2-40B4-BE49-F238E27FC236}">
                <a16:creationId xmlns:a16="http://schemas.microsoft.com/office/drawing/2014/main" id="{02551099-CE02-6545-A83D-ED30E9FDDE7C}"/>
              </a:ext>
            </a:extLst>
          </p:cNvPr>
          <p:cNvSpPr txBox="1"/>
          <p:nvPr/>
        </p:nvSpPr>
        <p:spPr>
          <a:xfrm>
            <a:off x="7426355" y="2394770"/>
            <a:ext cx="381836" cy="369332"/>
          </a:xfrm>
          <a:prstGeom prst="rect">
            <a:avLst/>
          </a:prstGeom>
          <a:noFill/>
        </p:spPr>
        <p:txBody>
          <a:bodyPr wrap="none" rtlCol="0">
            <a:spAutoFit/>
          </a:bodyPr>
          <a:lstStyle/>
          <a:p>
            <a:r>
              <a:rPr lang="en-US" altLang="zh-TW" dirty="0"/>
              <a:t>M</a:t>
            </a:r>
            <a:endParaRPr lang="zh-TW" altLang="en-US" dirty="0"/>
          </a:p>
        </p:txBody>
      </p:sp>
      <p:sp>
        <p:nvSpPr>
          <p:cNvPr id="207" name="橢圓 206">
            <a:extLst>
              <a:ext uri="{FF2B5EF4-FFF2-40B4-BE49-F238E27FC236}">
                <a16:creationId xmlns:a16="http://schemas.microsoft.com/office/drawing/2014/main" id="{E818EA6D-4B26-D244-894A-3A1FA1CC4BED}"/>
              </a:ext>
            </a:extLst>
          </p:cNvPr>
          <p:cNvSpPr/>
          <p:nvPr/>
        </p:nvSpPr>
        <p:spPr>
          <a:xfrm>
            <a:off x="7662060" y="2860477"/>
            <a:ext cx="234777" cy="234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8" name="直線接點 207">
            <a:extLst>
              <a:ext uri="{FF2B5EF4-FFF2-40B4-BE49-F238E27FC236}">
                <a16:creationId xmlns:a16="http://schemas.microsoft.com/office/drawing/2014/main" id="{442689C8-B87C-CA45-9E12-5F17F694BB86}"/>
              </a:ext>
            </a:extLst>
          </p:cNvPr>
          <p:cNvCxnSpPr/>
          <p:nvPr/>
        </p:nvCxnSpPr>
        <p:spPr>
          <a:xfrm flipH="1" flipV="1">
            <a:off x="7761066" y="2577044"/>
            <a:ext cx="381150" cy="10374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09" name="直線接點 208">
            <a:extLst>
              <a:ext uri="{FF2B5EF4-FFF2-40B4-BE49-F238E27FC236}">
                <a16:creationId xmlns:a16="http://schemas.microsoft.com/office/drawing/2014/main" id="{5CCCE39F-317A-B347-833B-CF15BA0067B7}"/>
              </a:ext>
            </a:extLst>
          </p:cNvPr>
          <p:cNvCxnSpPr>
            <a:endCxn id="207" idx="7"/>
          </p:cNvCxnSpPr>
          <p:nvPr/>
        </p:nvCxnSpPr>
        <p:spPr>
          <a:xfrm flipH="1">
            <a:off x="7862455" y="2783027"/>
            <a:ext cx="291479" cy="111833"/>
          </a:xfrm>
          <a:prstGeom prst="line">
            <a:avLst/>
          </a:prstGeom>
          <a:ln/>
        </p:spPr>
        <p:style>
          <a:lnRef idx="1">
            <a:schemeClr val="accent1"/>
          </a:lnRef>
          <a:fillRef idx="0">
            <a:schemeClr val="accent1"/>
          </a:fillRef>
          <a:effectRef idx="0">
            <a:schemeClr val="accent1"/>
          </a:effectRef>
          <a:fontRef idx="minor">
            <a:schemeClr val="tx1"/>
          </a:fontRef>
        </p:style>
      </p:cxnSp>
      <p:sp>
        <p:nvSpPr>
          <p:cNvPr id="210" name="手繪多邊形 209">
            <a:extLst>
              <a:ext uri="{FF2B5EF4-FFF2-40B4-BE49-F238E27FC236}">
                <a16:creationId xmlns:a16="http://schemas.microsoft.com/office/drawing/2014/main" id="{C96E6BF9-CF02-2941-991B-EB73683B6985}"/>
              </a:ext>
            </a:extLst>
          </p:cNvPr>
          <p:cNvSpPr/>
          <p:nvPr/>
        </p:nvSpPr>
        <p:spPr>
          <a:xfrm>
            <a:off x="6869673" y="1321239"/>
            <a:ext cx="1294768" cy="1591329"/>
          </a:xfrm>
          <a:custGeom>
            <a:avLst/>
            <a:gdLst>
              <a:gd name="connsiteX0" fmla="*/ 1294768 w 1294768"/>
              <a:gd name="connsiteY0" fmla="*/ 636 h 1223508"/>
              <a:gd name="connsiteX1" fmla="*/ 5795 w 1294768"/>
              <a:gd name="connsiteY1" fmla="*/ 198939 h 1223508"/>
              <a:gd name="connsiteX2" fmla="*/ 787992 w 1294768"/>
              <a:gd name="connsiteY2" fmla="*/ 1223508 h 1223508"/>
              <a:gd name="connsiteX3" fmla="*/ 787992 w 1294768"/>
              <a:gd name="connsiteY3" fmla="*/ 1223508 h 1223508"/>
            </a:gdLst>
            <a:ahLst/>
            <a:cxnLst>
              <a:cxn ang="0">
                <a:pos x="connsiteX0" y="connsiteY0"/>
              </a:cxn>
              <a:cxn ang="0">
                <a:pos x="connsiteX1" y="connsiteY1"/>
              </a:cxn>
              <a:cxn ang="0">
                <a:pos x="connsiteX2" y="connsiteY2"/>
              </a:cxn>
              <a:cxn ang="0">
                <a:pos x="connsiteX3" y="connsiteY3"/>
              </a:cxn>
            </a:cxnLst>
            <a:rect l="l" t="t" r="r" b="b"/>
            <a:pathLst>
              <a:path w="1294768" h="1223508">
                <a:moveTo>
                  <a:pt x="1294768" y="636"/>
                </a:moveTo>
                <a:cubicBezTo>
                  <a:pt x="692513" y="-2119"/>
                  <a:pt x="90258" y="-4873"/>
                  <a:pt x="5795" y="198939"/>
                </a:cubicBezTo>
                <a:cubicBezTo>
                  <a:pt x="-78668" y="402751"/>
                  <a:pt x="787992" y="1223508"/>
                  <a:pt x="787992" y="1223508"/>
                </a:cubicBezTo>
                <a:lnTo>
                  <a:pt x="787992" y="12235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文字方塊 211">
            <a:extLst>
              <a:ext uri="{FF2B5EF4-FFF2-40B4-BE49-F238E27FC236}">
                <a16:creationId xmlns:a16="http://schemas.microsoft.com/office/drawing/2014/main" id="{243E3D74-69E8-0F48-A7D2-C26585BCC3FF}"/>
              </a:ext>
            </a:extLst>
          </p:cNvPr>
          <p:cNvSpPr txBox="1"/>
          <p:nvPr/>
        </p:nvSpPr>
        <p:spPr>
          <a:xfrm>
            <a:off x="8891970" y="1407219"/>
            <a:ext cx="317716" cy="369332"/>
          </a:xfrm>
          <a:prstGeom prst="rect">
            <a:avLst/>
          </a:prstGeom>
          <a:noFill/>
        </p:spPr>
        <p:txBody>
          <a:bodyPr wrap="none" rtlCol="0">
            <a:spAutoFit/>
          </a:bodyPr>
          <a:lstStyle/>
          <a:p>
            <a:r>
              <a:rPr kumimoji="1" lang="en-US" altLang="zh-TW" dirty="0"/>
              <a:t>A</a:t>
            </a:r>
            <a:endParaRPr kumimoji="1" lang="zh-TW" altLang="en-US" dirty="0"/>
          </a:p>
        </p:txBody>
      </p:sp>
      <p:sp>
        <p:nvSpPr>
          <p:cNvPr id="213" name="文字方塊 212">
            <a:extLst>
              <a:ext uri="{FF2B5EF4-FFF2-40B4-BE49-F238E27FC236}">
                <a16:creationId xmlns:a16="http://schemas.microsoft.com/office/drawing/2014/main" id="{FCE655A6-2CC2-3546-B5B3-647B51572D6D}"/>
              </a:ext>
            </a:extLst>
          </p:cNvPr>
          <p:cNvSpPr txBox="1"/>
          <p:nvPr/>
        </p:nvSpPr>
        <p:spPr>
          <a:xfrm>
            <a:off x="8916417" y="2829592"/>
            <a:ext cx="309700" cy="369332"/>
          </a:xfrm>
          <a:prstGeom prst="rect">
            <a:avLst/>
          </a:prstGeom>
          <a:noFill/>
        </p:spPr>
        <p:txBody>
          <a:bodyPr wrap="none" rtlCol="0">
            <a:spAutoFit/>
          </a:bodyPr>
          <a:lstStyle/>
          <a:p>
            <a:r>
              <a:rPr kumimoji="1" lang="en-US" altLang="zh-TW" dirty="0"/>
              <a:t>B</a:t>
            </a:r>
            <a:endParaRPr kumimoji="1" lang="zh-TW" altLang="en-US" dirty="0"/>
          </a:p>
        </p:txBody>
      </p:sp>
      <p:sp>
        <p:nvSpPr>
          <p:cNvPr id="215" name="文字方塊 214">
            <a:extLst>
              <a:ext uri="{FF2B5EF4-FFF2-40B4-BE49-F238E27FC236}">
                <a16:creationId xmlns:a16="http://schemas.microsoft.com/office/drawing/2014/main" id="{DAB3745B-DA55-1C45-B09F-89BFBB2ACDDA}"/>
              </a:ext>
            </a:extLst>
          </p:cNvPr>
          <p:cNvSpPr txBox="1"/>
          <p:nvPr/>
        </p:nvSpPr>
        <p:spPr>
          <a:xfrm>
            <a:off x="8235299" y="893317"/>
            <a:ext cx="303288" cy="369332"/>
          </a:xfrm>
          <a:prstGeom prst="rect">
            <a:avLst/>
          </a:prstGeom>
          <a:noFill/>
        </p:spPr>
        <p:txBody>
          <a:bodyPr wrap="none" rtlCol="0">
            <a:spAutoFit/>
          </a:bodyPr>
          <a:lstStyle/>
          <a:p>
            <a:r>
              <a:rPr kumimoji="1" lang="en-US" altLang="zh-TW" dirty="0"/>
              <a:t>P</a:t>
            </a:r>
            <a:endParaRPr kumimoji="1" lang="zh-TW" altLang="en-US" dirty="0"/>
          </a:p>
        </p:txBody>
      </p:sp>
      <p:sp>
        <p:nvSpPr>
          <p:cNvPr id="216" name="文字方塊 215">
            <a:extLst>
              <a:ext uri="{FF2B5EF4-FFF2-40B4-BE49-F238E27FC236}">
                <a16:creationId xmlns:a16="http://schemas.microsoft.com/office/drawing/2014/main" id="{AADB9CE2-B2F3-F140-8AC2-B8A39CE43CE4}"/>
              </a:ext>
            </a:extLst>
          </p:cNvPr>
          <p:cNvSpPr txBox="1"/>
          <p:nvPr/>
        </p:nvSpPr>
        <p:spPr>
          <a:xfrm>
            <a:off x="8188666" y="1820981"/>
            <a:ext cx="340158" cy="369332"/>
          </a:xfrm>
          <a:prstGeom prst="rect">
            <a:avLst/>
          </a:prstGeom>
          <a:noFill/>
        </p:spPr>
        <p:txBody>
          <a:bodyPr wrap="none" rtlCol="0">
            <a:spAutoFit/>
          </a:bodyPr>
          <a:lstStyle/>
          <a:p>
            <a:r>
              <a:rPr kumimoji="1" lang="en-US" altLang="zh-TW" dirty="0"/>
              <a:t>Q</a:t>
            </a:r>
            <a:endParaRPr kumimoji="1" lang="zh-TW" altLang="en-US" dirty="0"/>
          </a:p>
        </p:txBody>
      </p:sp>
      <p:sp>
        <p:nvSpPr>
          <p:cNvPr id="217" name="文字方塊 216">
            <a:extLst>
              <a:ext uri="{FF2B5EF4-FFF2-40B4-BE49-F238E27FC236}">
                <a16:creationId xmlns:a16="http://schemas.microsoft.com/office/drawing/2014/main" id="{33C2EF16-2566-CC4D-A4AC-4C0BE86CAC7D}"/>
              </a:ext>
            </a:extLst>
          </p:cNvPr>
          <p:cNvSpPr txBox="1"/>
          <p:nvPr/>
        </p:nvSpPr>
        <p:spPr>
          <a:xfrm>
            <a:off x="8082688" y="2353776"/>
            <a:ext cx="309700" cy="369332"/>
          </a:xfrm>
          <a:prstGeom prst="rect">
            <a:avLst/>
          </a:prstGeom>
          <a:noFill/>
        </p:spPr>
        <p:txBody>
          <a:bodyPr wrap="none" rtlCol="0">
            <a:spAutoFit/>
          </a:bodyPr>
          <a:lstStyle/>
          <a:p>
            <a:r>
              <a:rPr kumimoji="1" lang="en-US" altLang="zh-TW" dirty="0"/>
              <a:t>R</a:t>
            </a:r>
            <a:endParaRPr kumimoji="1" lang="zh-TW" altLang="en-US" dirty="0"/>
          </a:p>
        </p:txBody>
      </p:sp>
      <p:sp>
        <p:nvSpPr>
          <p:cNvPr id="5" name="手繪多邊形 4">
            <a:extLst>
              <a:ext uri="{FF2B5EF4-FFF2-40B4-BE49-F238E27FC236}">
                <a16:creationId xmlns:a16="http://schemas.microsoft.com/office/drawing/2014/main" id="{6D12A299-916E-6342-8064-4BBAD4B55F63}"/>
              </a:ext>
            </a:extLst>
          </p:cNvPr>
          <p:cNvSpPr/>
          <p:nvPr/>
        </p:nvSpPr>
        <p:spPr>
          <a:xfrm>
            <a:off x="7461883" y="1643751"/>
            <a:ext cx="787595" cy="841032"/>
          </a:xfrm>
          <a:custGeom>
            <a:avLst/>
            <a:gdLst>
              <a:gd name="connsiteX0" fmla="*/ 787595 w 787595"/>
              <a:gd name="connsiteY0" fmla="*/ 165171 h 841032"/>
              <a:gd name="connsiteX1" fmla="*/ 12343 w 787595"/>
              <a:gd name="connsiteY1" fmla="*/ 45901 h 841032"/>
              <a:gd name="connsiteX2" fmla="*/ 290639 w 787595"/>
              <a:gd name="connsiteY2" fmla="*/ 841032 h 841032"/>
              <a:gd name="connsiteX3" fmla="*/ 290639 w 787595"/>
              <a:gd name="connsiteY3" fmla="*/ 841032 h 841032"/>
            </a:gdLst>
            <a:ahLst/>
            <a:cxnLst>
              <a:cxn ang="0">
                <a:pos x="connsiteX0" y="connsiteY0"/>
              </a:cxn>
              <a:cxn ang="0">
                <a:pos x="connsiteX1" y="connsiteY1"/>
              </a:cxn>
              <a:cxn ang="0">
                <a:pos x="connsiteX2" y="connsiteY2"/>
              </a:cxn>
              <a:cxn ang="0">
                <a:pos x="connsiteX3" y="connsiteY3"/>
              </a:cxn>
            </a:cxnLst>
            <a:rect l="l" t="t" r="r" b="b"/>
            <a:pathLst>
              <a:path w="787595" h="841032">
                <a:moveTo>
                  <a:pt x="787595" y="165171"/>
                </a:moveTo>
                <a:cubicBezTo>
                  <a:pt x="441382" y="49214"/>
                  <a:pt x="95169" y="-66742"/>
                  <a:pt x="12343" y="45901"/>
                </a:cubicBezTo>
                <a:cubicBezTo>
                  <a:pt x="-70483" y="158544"/>
                  <a:pt x="290639" y="841032"/>
                  <a:pt x="290639" y="841032"/>
                </a:cubicBezTo>
                <a:lnTo>
                  <a:pt x="290639" y="84103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E81B911-AAAC-464F-B691-54C0C5D2C471}"/>
                  </a:ext>
                </a:extLst>
              </p:cNvPr>
              <p:cNvSpPr txBox="1"/>
              <p:nvPr/>
            </p:nvSpPr>
            <p:spPr>
              <a:xfrm>
                <a:off x="3941737" y="5839112"/>
                <a:ext cx="6469954" cy="369332"/>
              </a:xfrm>
              <a:prstGeom prst="rect">
                <a:avLst/>
              </a:prstGeom>
              <a:solidFill>
                <a:schemeClr val="accent4">
                  <a:lumMod val="40000"/>
                  <a:lumOff val="60000"/>
                </a:schemeClr>
              </a:solidFill>
            </p:spPr>
            <p:txBody>
              <a:bodyPr wrap="square" rtlCol="0">
                <a:spAutoFit/>
              </a:bodyPr>
              <a:lstStyle/>
              <a:p>
                <a:r>
                  <a:rPr kumimoji="1" lang="en-US" altLang="zh-TW" dirty="0">
                    <a:solidFill>
                      <a:srgbClr val="C00000"/>
                    </a:solidFill>
                  </a:rPr>
                  <a:t>Since girth is at at least 5, </a:t>
                </a:r>
                <a14:m>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𝑀</m:t>
                        </m:r>
                        <m:r>
                          <a:rPr lang="en-US" altLang="zh-TW" i="1">
                            <a:latin typeface="Cambria Math" panose="02040503050406030204" pitchFamily="18" charset="0"/>
                          </a:rPr>
                          <m:t>,</m:t>
                        </m:r>
                        <m:r>
                          <a:rPr lang="en-US" altLang="zh-TW" i="1">
                            <a:latin typeface="Cambria Math" panose="02040503050406030204" pitchFamily="18" charset="0"/>
                          </a:rPr>
                          <m:t>𝑁</m:t>
                        </m:r>
                      </m:e>
                    </m:d>
                    <m:r>
                      <a:rPr lang="en-US" altLang="zh-TW"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𝑃</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𝑄</m:t>
                        </m:r>
                      </m:e>
                    </m:d>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r>
                      <a:rPr lang="en-US" altLang="zh-TW" smtClean="0">
                        <a:latin typeface="Cambria Math" panose="02040503050406030204" pitchFamily="18" charset="0"/>
                        <a:ea typeface="Cambria Math" panose="02040503050406030204" pitchFamily="18" charset="0"/>
                      </a:rPr>
                      <m:t>.</m:t>
                    </m:r>
                  </m:oMath>
                </a14:m>
                <a:endParaRPr lang="en-US" altLang="zh-TW" dirty="0"/>
              </a:p>
            </p:txBody>
          </p:sp>
        </mc:Choice>
        <mc:Fallback xmlns="">
          <p:sp>
            <p:nvSpPr>
              <p:cNvPr id="6" name="文字方塊 5">
                <a:extLst>
                  <a:ext uri="{FF2B5EF4-FFF2-40B4-BE49-F238E27FC236}">
                    <a16:creationId xmlns:a16="http://schemas.microsoft.com/office/drawing/2014/main" id="{3E81B911-AAAC-464F-B691-54C0C5D2C471}"/>
                  </a:ext>
                </a:extLst>
              </p:cNvPr>
              <p:cNvSpPr txBox="1">
                <a:spLocks noRot="1" noChangeAspect="1" noMove="1" noResize="1" noEditPoints="1" noAdjustHandles="1" noChangeArrowheads="1" noChangeShapeType="1" noTextEdit="1"/>
              </p:cNvSpPr>
              <p:nvPr/>
            </p:nvSpPr>
            <p:spPr>
              <a:xfrm>
                <a:off x="3941737" y="5839112"/>
                <a:ext cx="6469954" cy="369332"/>
              </a:xfrm>
              <a:prstGeom prst="rect">
                <a:avLst/>
              </a:prstGeom>
              <a:blipFill>
                <a:blip r:embed="rId3"/>
                <a:stretch>
                  <a:fillRect l="-587" t="-6667" b="-2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700458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0AB7C3-2C78-2944-992D-F3A92DD89DC5}"/>
              </a:ext>
            </a:extLst>
          </p:cNvPr>
          <p:cNvSpPr>
            <a:spLocks noGrp="1"/>
          </p:cNvSpPr>
          <p:nvPr>
            <p:ph type="title"/>
          </p:nvPr>
        </p:nvSpPr>
        <p:spPr/>
        <p:txBody>
          <a:bodyPr/>
          <a:lstStyle/>
          <a:p>
            <a:r>
              <a:rPr kumimoji="1" lang="en-US" altLang="zh-TW" dirty="0">
                <a:solidFill>
                  <a:srgbClr val="FF0000"/>
                </a:solidFill>
              </a:rPr>
              <a:t>Girth at least 5</a:t>
            </a:r>
            <a:endParaRPr kumimoji="1" lang="zh-TW" altLang="en-US" dirty="0">
              <a:solidFill>
                <a:srgbClr val="FF0000"/>
              </a:solidFill>
            </a:endParaRPr>
          </a:p>
        </p:txBody>
      </p:sp>
      <p:sp>
        <p:nvSpPr>
          <p:cNvPr id="3" name="內容版面配置區 2">
            <a:extLst>
              <a:ext uri="{FF2B5EF4-FFF2-40B4-BE49-F238E27FC236}">
                <a16:creationId xmlns:a16="http://schemas.microsoft.com/office/drawing/2014/main" id="{FD165E39-9986-8D42-9EEB-400A4F89080B}"/>
              </a:ext>
            </a:extLst>
          </p:cNvPr>
          <p:cNvSpPr>
            <a:spLocks noGrp="1"/>
          </p:cNvSpPr>
          <p:nvPr>
            <p:ph idx="1"/>
          </p:nvPr>
        </p:nvSpPr>
        <p:spPr/>
        <p:txBody>
          <a:bodyPr/>
          <a:lstStyle/>
          <a:p>
            <a:endParaRPr kumimoji="1" lang="en-US" altLang="zh-TW" dirty="0"/>
          </a:p>
          <a:p>
            <a:r>
              <a:rPr kumimoji="1" lang="en-US" altLang="zh-TW" dirty="0"/>
              <a:t>Let T(H) be the set of graphs generated from H with the operation ”edge twist”.</a:t>
            </a:r>
          </a:p>
          <a:p>
            <a:endParaRPr kumimoji="1" lang="en-US" altLang="zh-TW" dirty="0"/>
          </a:p>
          <a:p>
            <a:r>
              <a:rPr kumimoji="1" lang="en-US" altLang="zh-TW" dirty="0"/>
              <a:t>Theorem 3. T(H) is closed under edge twist if H satisfies property 1-6.</a:t>
            </a:r>
          </a:p>
          <a:p>
            <a:endParaRPr kumimoji="1" lang="en-US" altLang="zh-TW" dirty="0"/>
          </a:p>
          <a:p>
            <a:r>
              <a:rPr kumimoji="1" lang="en-US" altLang="zh-TW" dirty="0"/>
              <a:t>Example:  P(18,4).</a:t>
            </a:r>
          </a:p>
          <a:p>
            <a:endParaRPr kumimoji="1" lang="en-US" altLang="zh-TW" dirty="0"/>
          </a:p>
          <a:p>
            <a:pPr marL="0" indent="0">
              <a:buNone/>
            </a:pPr>
            <a:endParaRPr kumimoji="1" lang="en-US" altLang="zh-TW" dirty="0">
              <a:solidFill>
                <a:srgbClr val="C00000"/>
              </a:solidFill>
            </a:endParaRPr>
          </a:p>
          <a:p>
            <a:pPr marL="0" indent="0">
              <a:buNone/>
            </a:pPr>
            <a:endParaRPr kumimoji="1" lang="en-US" altLang="zh-TW" dirty="0"/>
          </a:p>
          <a:p>
            <a:endParaRPr kumimoji="1" lang="zh-TW" altLang="en-US" dirty="0"/>
          </a:p>
        </p:txBody>
      </p:sp>
      <p:sp>
        <p:nvSpPr>
          <p:cNvPr id="4" name="投影片編號版面配置區 3">
            <a:extLst>
              <a:ext uri="{FF2B5EF4-FFF2-40B4-BE49-F238E27FC236}">
                <a16:creationId xmlns:a16="http://schemas.microsoft.com/office/drawing/2014/main" id="{F89BF8EE-BFEB-8F45-8981-9D40330D9B5F}"/>
              </a:ext>
            </a:extLst>
          </p:cNvPr>
          <p:cNvSpPr>
            <a:spLocks noGrp="1"/>
          </p:cNvSpPr>
          <p:nvPr>
            <p:ph type="sldNum" sz="quarter" idx="12"/>
          </p:nvPr>
        </p:nvSpPr>
        <p:spPr/>
        <p:txBody>
          <a:bodyPr/>
          <a:lstStyle/>
          <a:p>
            <a:fld id="{49820257-F149-476F-BA4A-F9B1C20E38C8}" type="slidenum">
              <a:rPr lang="zh-TW" altLang="en-US" smtClean="0"/>
              <a:t>116</a:t>
            </a:fld>
            <a:endParaRPr lang="zh-TW" altLang="en-US"/>
          </a:p>
        </p:txBody>
      </p:sp>
    </p:spTree>
    <p:extLst>
      <p:ext uri="{BB962C8B-B14F-4D97-AF65-F5344CB8AC3E}">
        <p14:creationId xmlns:p14="http://schemas.microsoft.com/office/powerpoint/2010/main" val="2960441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F185E4E2-15E9-4344-81C4-6291FC5E2A7D}"/>
              </a:ext>
            </a:extLst>
          </p:cNvPr>
          <p:cNvSpPr>
            <a:spLocks noGrp="1"/>
          </p:cNvSpPr>
          <p:nvPr>
            <p:ph type="title"/>
          </p:nvPr>
        </p:nvSpPr>
        <p:spPr/>
        <p:txBody>
          <a:bodyPr/>
          <a:lstStyle/>
          <a:p>
            <a:r>
              <a:rPr kumimoji="1" lang="en-US" altLang="zh-TW" dirty="0"/>
              <a:t>For other cubic bipartite variations</a:t>
            </a:r>
            <a:endParaRPr kumimoji="1" lang="zh-TW" altLang="en-US" dirty="0"/>
          </a:p>
        </p:txBody>
      </p:sp>
      <p:sp>
        <p:nvSpPr>
          <p:cNvPr id="5" name="內容版面配置區 4">
            <a:extLst>
              <a:ext uri="{FF2B5EF4-FFF2-40B4-BE49-F238E27FC236}">
                <a16:creationId xmlns:a16="http://schemas.microsoft.com/office/drawing/2014/main" id="{0FB68EE0-9540-844A-8919-019CA573C590}"/>
              </a:ext>
            </a:extLst>
          </p:cNvPr>
          <p:cNvSpPr>
            <a:spLocks noGrp="1"/>
          </p:cNvSpPr>
          <p:nvPr>
            <p:ph idx="1"/>
          </p:nvPr>
        </p:nvSpPr>
        <p:spPr/>
        <p:txBody>
          <a:bodyPr/>
          <a:lstStyle/>
          <a:p>
            <a:r>
              <a:rPr kumimoji="1" lang="en-US" altLang="zh-TW" dirty="0"/>
              <a:t>Time limit</a:t>
            </a:r>
          </a:p>
          <a:p>
            <a:endParaRPr kumimoji="1" lang="en-US" altLang="zh-TW" dirty="0"/>
          </a:p>
          <a:p>
            <a:r>
              <a:rPr kumimoji="1" lang="en-US" altLang="zh-TW" dirty="0"/>
              <a:t>We need more properties.</a:t>
            </a:r>
          </a:p>
          <a:p>
            <a:endParaRPr kumimoji="1" lang="en-US" altLang="zh-TW" dirty="0"/>
          </a:p>
          <a:p>
            <a:r>
              <a:rPr kumimoji="1" lang="en-US" altLang="zh-TW" dirty="0"/>
              <a:t>One argument:  Too artificial.</a:t>
            </a:r>
          </a:p>
          <a:p>
            <a:endParaRPr kumimoji="1" lang="en-US" altLang="zh-TW" dirty="0"/>
          </a:p>
          <a:p>
            <a:r>
              <a:rPr kumimoji="1" lang="en-US" altLang="zh-TW" dirty="0"/>
              <a:t>My answer:  It is important</a:t>
            </a:r>
            <a:endParaRPr kumimoji="1" lang="zh-TW" altLang="en-US" dirty="0"/>
          </a:p>
        </p:txBody>
      </p:sp>
    </p:spTree>
    <p:extLst>
      <p:ext uri="{BB962C8B-B14F-4D97-AF65-F5344CB8AC3E}">
        <p14:creationId xmlns:p14="http://schemas.microsoft.com/office/powerpoint/2010/main" val="24525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0AC917-ECC5-4E41-9E27-E3DE51A75877}"/>
              </a:ext>
            </a:extLst>
          </p:cNvPr>
          <p:cNvSpPr>
            <a:spLocks noGrp="1"/>
          </p:cNvSpPr>
          <p:nvPr>
            <p:ph type="title"/>
          </p:nvPr>
        </p:nvSpPr>
        <p:spPr/>
        <p:txBody>
          <a:bodyPr/>
          <a:lstStyle/>
          <a:p>
            <a:r>
              <a:rPr kumimoji="1" lang="en-US" altLang="zh-TW" dirty="0"/>
              <a:t>Combine 3-join</a:t>
            </a:r>
            <a:endParaRPr kumimoji="1" lang="zh-TW" altLang="en-US" dirty="0"/>
          </a:p>
        </p:txBody>
      </p:sp>
      <p:sp>
        <p:nvSpPr>
          <p:cNvPr id="3" name="內容版面配置區 2">
            <a:extLst>
              <a:ext uri="{FF2B5EF4-FFF2-40B4-BE49-F238E27FC236}">
                <a16:creationId xmlns:a16="http://schemas.microsoft.com/office/drawing/2014/main" id="{6D16CCEE-0C20-D145-9438-D2FF3DA2ADEA}"/>
              </a:ext>
            </a:extLst>
          </p:cNvPr>
          <p:cNvSpPr>
            <a:spLocks noGrp="1"/>
          </p:cNvSpPr>
          <p:nvPr>
            <p:ph idx="1"/>
          </p:nvPr>
        </p:nvSpPr>
        <p:spPr/>
        <p:txBody>
          <a:bodyPr/>
          <a:lstStyle/>
          <a:p>
            <a:endParaRPr kumimoji="1" lang="en-US" altLang="zh-TW" dirty="0"/>
          </a:p>
          <a:p>
            <a:r>
              <a:rPr kumimoji="1" lang="en-US" altLang="zh-TW" dirty="0"/>
              <a:t>Theorem:  The 3-join of any two cubic Hamiltonian </a:t>
            </a:r>
            <a:r>
              <a:rPr kumimoji="1" lang="en-US" altLang="zh-TW" dirty="0" err="1"/>
              <a:t>laceable</a:t>
            </a:r>
            <a:r>
              <a:rPr kumimoji="1" lang="en-US" altLang="zh-TW" dirty="0"/>
              <a:t> graphs is a cubic Hamiltonian </a:t>
            </a:r>
            <a:r>
              <a:rPr kumimoji="1" lang="en-US" altLang="zh-TW" dirty="0" err="1"/>
              <a:t>laceable</a:t>
            </a:r>
            <a:r>
              <a:rPr kumimoji="1" lang="en-US" altLang="zh-TW" dirty="0"/>
              <a:t> graph. </a:t>
            </a:r>
          </a:p>
          <a:p>
            <a:endParaRPr kumimoji="1" lang="en-US" altLang="zh-TW" dirty="0"/>
          </a:p>
          <a:p>
            <a:r>
              <a:rPr kumimoji="1" lang="en-US" altLang="zh-TW" dirty="0"/>
              <a:t>Can we construct cubic Hamiltonian connected graphs?</a:t>
            </a:r>
          </a:p>
          <a:p>
            <a:r>
              <a:rPr kumimoji="1" lang="en-US" altLang="zh-TW" dirty="0"/>
              <a:t>We begin with some observation.</a:t>
            </a:r>
          </a:p>
          <a:p>
            <a:r>
              <a:rPr kumimoji="1" lang="en-US" altLang="zh-TW" dirty="0"/>
              <a:t>We have seen the edge twist of two cubic bipartite graph with certain properties will obtain a cubic Hamiltonian connected graphs.</a:t>
            </a:r>
            <a:endParaRPr kumimoji="1" lang="zh-TW" altLang="en-US" dirty="0"/>
          </a:p>
        </p:txBody>
      </p:sp>
      <p:sp>
        <p:nvSpPr>
          <p:cNvPr id="4" name="投影片編號版面配置區 3">
            <a:extLst>
              <a:ext uri="{FF2B5EF4-FFF2-40B4-BE49-F238E27FC236}">
                <a16:creationId xmlns:a16="http://schemas.microsoft.com/office/drawing/2014/main" id="{BB235F8B-0067-3D48-8102-23CF7DE4003E}"/>
              </a:ext>
            </a:extLst>
          </p:cNvPr>
          <p:cNvSpPr>
            <a:spLocks noGrp="1"/>
          </p:cNvSpPr>
          <p:nvPr>
            <p:ph type="sldNum" sz="quarter" idx="12"/>
          </p:nvPr>
        </p:nvSpPr>
        <p:spPr/>
        <p:txBody>
          <a:bodyPr/>
          <a:lstStyle/>
          <a:p>
            <a:fld id="{49820257-F149-476F-BA4A-F9B1C20E38C8}" type="slidenum">
              <a:rPr lang="zh-TW" altLang="en-US" smtClean="0"/>
              <a:t>118</a:t>
            </a:fld>
            <a:endParaRPr lang="zh-TW" altLang="en-US"/>
          </a:p>
        </p:txBody>
      </p:sp>
    </p:spTree>
    <p:extLst>
      <p:ext uri="{BB962C8B-B14F-4D97-AF65-F5344CB8AC3E}">
        <p14:creationId xmlns:p14="http://schemas.microsoft.com/office/powerpoint/2010/main" val="33616062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EF17EE6-A687-D34C-8C8B-274F06E2D02B}"/>
              </a:ext>
            </a:extLst>
          </p:cNvPr>
          <p:cNvSpPr>
            <a:spLocks noGrp="1"/>
          </p:cNvSpPr>
          <p:nvPr>
            <p:ph type="sldNum" sz="quarter" idx="12"/>
          </p:nvPr>
        </p:nvSpPr>
        <p:spPr/>
        <p:txBody>
          <a:bodyPr/>
          <a:lstStyle/>
          <a:p>
            <a:fld id="{49820257-F149-476F-BA4A-F9B1C20E38C8}" type="slidenum">
              <a:rPr lang="zh-TW" altLang="en-US" smtClean="0"/>
              <a:t>119</a:t>
            </a:fld>
            <a:endParaRPr lang="zh-TW" altLang="en-US"/>
          </a:p>
        </p:txBody>
      </p:sp>
      <p:grpSp>
        <p:nvGrpSpPr>
          <p:cNvPr id="2" name="群組 1">
            <a:extLst>
              <a:ext uri="{FF2B5EF4-FFF2-40B4-BE49-F238E27FC236}">
                <a16:creationId xmlns:a16="http://schemas.microsoft.com/office/drawing/2014/main" id="{AB9E79C1-723A-6749-85F6-E2F4ECC730DD}"/>
              </a:ext>
            </a:extLst>
          </p:cNvPr>
          <p:cNvGrpSpPr/>
          <p:nvPr/>
        </p:nvGrpSpPr>
        <p:grpSpPr>
          <a:xfrm>
            <a:off x="3990107" y="1433945"/>
            <a:ext cx="4038602" cy="3962401"/>
            <a:chOff x="3990107" y="1433945"/>
            <a:chExt cx="4038602" cy="3962401"/>
          </a:xfrm>
        </p:grpSpPr>
        <p:sp>
          <p:nvSpPr>
            <p:cNvPr id="5" name="八邊形 4">
              <a:extLst>
                <a:ext uri="{FF2B5EF4-FFF2-40B4-BE49-F238E27FC236}">
                  <a16:creationId xmlns:a16="http://schemas.microsoft.com/office/drawing/2014/main" id="{2A615D5C-D10E-FB4F-91EC-45086531E4FD}"/>
                </a:ext>
              </a:extLst>
            </p:cNvPr>
            <p:cNvSpPr/>
            <p:nvPr/>
          </p:nvSpPr>
          <p:spPr>
            <a:xfrm>
              <a:off x="4177145" y="1620982"/>
              <a:ext cx="3678382" cy="3678382"/>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 name="直線接點 6">
              <a:extLst>
                <a:ext uri="{FF2B5EF4-FFF2-40B4-BE49-F238E27FC236}">
                  <a16:creationId xmlns:a16="http://schemas.microsoft.com/office/drawing/2014/main" id="{D203E9C9-6747-1D4C-A6EF-94AFC20DFE27}"/>
                </a:ext>
              </a:extLst>
            </p:cNvPr>
            <p:cNvCxnSpPr>
              <a:stCxn id="5" idx="6"/>
              <a:endCxn id="5" idx="2"/>
            </p:cNvCxnSpPr>
            <p:nvPr/>
          </p:nvCxnSpPr>
          <p:spPr>
            <a:xfrm>
              <a:off x="5254506" y="1620982"/>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351E87EF-1A6A-B74A-883A-7CE504630560}"/>
                </a:ext>
              </a:extLst>
            </p:cNvPr>
            <p:cNvCxnSpPr>
              <a:stCxn id="5" idx="7"/>
              <a:endCxn id="5" idx="3"/>
            </p:cNvCxnSpPr>
            <p:nvPr/>
          </p:nvCxnSpPr>
          <p:spPr>
            <a:xfrm flipH="1">
              <a:off x="5254506" y="1620982"/>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9C4E56F6-2E94-EA44-8E2A-B2C1CEF92067}"/>
                </a:ext>
              </a:extLst>
            </p:cNvPr>
            <p:cNvCxnSpPr>
              <a:stCxn id="5" idx="5"/>
              <a:endCxn id="5" idx="1"/>
            </p:cNvCxnSpPr>
            <p:nvPr/>
          </p:nvCxnSpPr>
          <p:spPr>
            <a:xfrm>
              <a:off x="4177145" y="2698343"/>
              <a:ext cx="3678382" cy="152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200E648-77C6-ED44-B828-8124CCCC44D1}"/>
                </a:ext>
              </a:extLst>
            </p:cNvPr>
            <p:cNvCxnSpPr>
              <a:stCxn id="5" idx="0"/>
              <a:endCxn id="5" idx="4"/>
            </p:cNvCxnSpPr>
            <p:nvPr/>
          </p:nvCxnSpPr>
          <p:spPr>
            <a:xfrm flipH="1">
              <a:off x="4177145" y="2698343"/>
              <a:ext cx="3678382" cy="15236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3BF575E0-49A8-EC4B-9E81-7B1C1C7D799C}"/>
                </a:ext>
              </a:extLst>
            </p:cNvPr>
            <p:cNvSpPr/>
            <p:nvPr/>
          </p:nvSpPr>
          <p:spPr>
            <a:xfrm>
              <a:off x="5067469" y="143394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橢圓 15">
              <a:extLst>
                <a:ext uri="{FF2B5EF4-FFF2-40B4-BE49-F238E27FC236}">
                  <a16:creationId xmlns:a16="http://schemas.microsoft.com/office/drawing/2014/main" id="{4DDD8502-9522-4F4A-AD4C-416A0F24C32D}"/>
                </a:ext>
              </a:extLst>
            </p:cNvPr>
            <p:cNvSpPr/>
            <p:nvPr/>
          </p:nvSpPr>
          <p:spPr>
            <a:xfrm>
              <a:off x="5064660" y="4985990"/>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橢圓 16">
              <a:extLst>
                <a:ext uri="{FF2B5EF4-FFF2-40B4-BE49-F238E27FC236}">
                  <a16:creationId xmlns:a16="http://schemas.microsoft.com/office/drawing/2014/main" id="{4BB7964A-49F4-B042-B8BA-3CFAB82E17A9}"/>
                </a:ext>
              </a:extLst>
            </p:cNvPr>
            <p:cNvSpPr/>
            <p:nvPr/>
          </p:nvSpPr>
          <p:spPr>
            <a:xfrm>
              <a:off x="6535226" y="5022273"/>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a:extLst>
                <a:ext uri="{FF2B5EF4-FFF2-40B4-BE49-F238E27FC236}">
                  <a16:creationId xmlns:a16="http://schemas.microsoft.com/office/drawing/2014/main" id="{D92BB171-7F32-0649-A58A-5247FE2A399C}"/>
                </a:ext>
              </a:extLst>
            </p:cNvPr>
            <p:cNvSpPr/>
            <p:nvPr/>
          </p:nvSpPr>
          <p:spPr>
            <a:xfrm>
              <a:off x="7559640" y="396932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a16="http://schemas.microsoft.com/office/drawing/2014/main" id="{26CD5912-3022-8A4D-AE93-AB65D9806AD3}"/>
                </a:ext>
              </a:extLst>
            </p:cNvPr>
            <p:cNvSpPr/>
            <p:nvPr/>
          </p:nvSpPr>
          <p:spPr>
            <a:xfrm>
              <a:off x="7654636" y="2511306"/>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a16="http://schemas.microsoft.com/office/drawing/2014/main" id="{C839ED4C-3062-0F47-BC55-8BD02ABA98F8}"/>
                </a:ext>
              </a:extLst>
            </p:cNvPr>
            <p:cNvSpPr/>
            <p:nvPr/>
          </p:nvSpPr>
          <p:spPr>
            <a:xfrm>
              <a:off x="3990107" y="396932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a16="http://schemas.microsoft.com/office/drawing/2014/main" id="{6D10BEC4-2EEB-7B4E-8FCD-9E59B9802F04}"/>
                </a:ext>
              </a:extLst>
            </p:cNvPr>
            <p:cNvSpPr/>
            <p:nvPr/>
          </p:nvSpPr>
          <p:spPr>
            <a:xfrm>
              <a:off x="3990108" y="253538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A758405C-4968-9F42-9D00-123007054036}"/>
                </a:ext>
              </a:extLst>
            </p:cNvPr>
            <p:cNvSpPr/>
            <p:nvPr/>
          </p:nvSpPr>
          <p:spPr>
            <a:xfrm>
              <a:off x="6560466" y="146165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3" name="文字方塊 22">
            <a:extLst>
              <a:ext uri="{FF2B5EF4-FFF2-40B4-BE49-F238E27FC236}">
                <a16:creationId xmlns:a16="http://schemas.microsoft.com/office/drawing/2014/main" id="{7F69C2DA-5B3C-A742-B698-D3397E277B9F}"/>
              </a:ext>
            </a:extLst>
          </p:cNvPr>
          <p:cNvSpPr txBox="1"/>
          <p:nvPr/>
        </p:nvSpPr>
        <p:spPr>
          <a:xfrm>
            <a:off x="1537855" y="436418"/>
            <a:ext cx="5796780" cy="646331"/>
          </a:xfrm>
          <a:prstGeom prst="rect">
            <a:avLst/>
          </a:prstGeom>
          <a:noFill/>
        </p:spPr>
        <p:txBody>
          <a:bodyPr wrap="none" rtlCol="0">
            <a:spAutoFit/>
          </a:bodyPr>
          <a:lstStyle/>
          <a:p>
            <a:r>
              <a:rPr kumimoji="1" lang="en-US" altLang="zh-TW" dirty="0"/>
              <a:t>This graph can be obtained from the edge twist of two K</a:t>
            </a:r>
            <a:r>
              <a:rPr kumimoji="1" lang="en-US" altLang="zh-TW" baseline="-25000" dirty="0"/>
              <a:t>3,3</a:t>
            </a:r>
            <a:r>
              <a:rPr kumimoji="1" lang="en-US" altLang="zh-TW" dirty="0"/>
              <a:t>.</a:t>
            </a:r>
          </a:p>
          <a:p>
            <a:r>
              <a:rPr kumimoji="1" lang="en-US" altLang="zh-TW" dirty="0"/>
              <a:t>Thus, the graph is Hamiltonian connected.</a:t>
            </a:r>
            <a:endParaRPr kumimoji="1" lang="zh-TW" altLang="en-US" dirty="0"/>
          </a:p>
        </p:txBody>
      </p:sp>
    </p:spTree>
    <p:extLst>
      <p:ext uri="{BB962C8B-B14F-4D97-AF65-F5344CB8AC3E}">
        <p14:creationId xmlns:p14="http://schemas.microsoft.com/office/powerpoint/2010/main" val="231965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95475" y="304800"/>
            <a:ext cx="8229600" cy="6192688"/>
          </a:xfrm>
        </p:spPr>
        <p:txBody>
          <a:bodyPr>
            <a:normAutofit/>
          </a:bodyPr>
          <a:lstStyle/>
          <a:p>
            <a:endParaRPr lang="zh-TW" altLang="en-US" sz="2200" dirty="0"/>
          </a:p>
        </p:txBody>
      </p:sp>
      <p:graphicFrame>
        <p:nvGraphicFramePr>
          <p:cNvPr id="4" name="物件 3"/>
          <p:cNvGraphicFramePr>
            <a:graphicFrameLocks noChangeAspect="1"/>
          </p:cNvGraphicFramePr>
          <p:nvPr/>
        </p:nvGraphicFramePr>
        <p:xfrm>
          <a:off x="2143126" y="414656"/>
          <a:ext cx="4968553" cy="3528593"/>
        </p:xfrm>
        <a:graphic>
          <a:graphicData uri="http://schemas.openxmlformats.org/presentationml/2006/ole">
            <mc:AlternateContent xmlns:mc="http://schemas.openxmlformats.org/markup-compatibility/2006">
              <mc:Choice xmlns:v="urn:schemas-microsoft-com:vml" Requires="v">
                <p:oleObj spid="_x0000_s7175" r:id="rId3" imgW="5383800" imgH="3824640" progId="">
                  <p:embed/>
                </p:oleObj>
              </mc:Choice>
              <mc:Fallback>
                <p:oleObj r:id="rId3" imgW="5383800" imgH="3824640" progId="">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6" y="414656"/>
                        <a:ext cx="4968553" cy="3528593"/>
                      </a:xfrm>
                      <a:prstGeom prst="rect">
                        <a:avLst/>
                      </a:prstGeom>
                      <a:noFill/>
                    </p:spPr>
                  </p:pic>
                </p:oleObj>
              </mc:Fallback>
            </mc:AlternateContent>
          </a:graphicData>
        </a:graphic>
      </p:graphicFrame>
      <p:graphicFrame>
        <p:nvGraphicFramePr>
          <p:cNvPr id="5" name="物件 4"/>
          <p:cNvGraphicFramePr>
            <a:graphicFrameLocks noChangeAspect="1"/>
          </p:cNvGraphicFramePr>
          <p:nvPr/>
        </p:nvGraphicFramePr>
        <p:xfrm>
          <a:off x="6667500" y="2183070"/>
          <a:ext cx="3605216" cy="3456384"/>
        </p:xfrm>
        <a:graphic>
          <a:graphicData uri="http://schemas.openxmlformats.org/presentationml/2006/ole">
            <mc:AlternateContent xmlns:mc="http://schemas.openxmlformats.org/markup-compatibility/2006">
              <mc:Choice xmlns:v="urn:schemas-microsoft-com:vml" Requires="v">
                <p:oleObj spid="_x0000_s7176" r:id="rId5" imgW="4297320" imgH="4119480" progId="">
                  <p:embed/>
                </p:oleObj>
              </mc:Choice>
              <mc:Fallback>
                <p:oleObj r:id="rId5" imgW="4297320" imgH="4119480" progId="">
                  <p:embed/>
                  <p:pic>
                    <p:nvPicPr>
                      <p:cNvPr id="5" name="物件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2183070"/>
                        <a:ext cx="3605216" cy="3456384"/>
                      </a:xfrm>
                      <a:prstGeom prst="rect">
                        <a:avLst/>
                      </a:prstGeom>
                      <a:noFill/>
                    </p:spPr>
                  </p:pic>
                </p:oleObj>
              </mc:Fallback>
            </mc:AlternateContent>
          </a:graphicData>
        </a:graphic>
      </p:graphicFrame>
      <p:sp>
        <p:nvSpPr>
          <p:cNvPr id="6" name="文字方塊 5"/>
          <p:cNvSpPr txBox="1"/>
          <p:nvPr/>
        </p:nvSpPr>
        <p:spPr>
          <a:xfrm>
            <a:off x="2927648" y="4005064"/>
            <a:ext cx="1584176" cy="369332"/>
          </a:xfrm>
          <a:prstGeom prst="rect">
            <a:avLst/>
          </a:prstGeom>
          <a:noFill/>
        </p:spPr>
        <p:txBody>
          <a:bodyPr wrap="square" rtlCol="0">
            <a:spAutoFit/>
          </a:bodyPr>
          <a:lstStyle/>
          <a:p>
            <a:r>
              <a:rPr lang="en-US" altLang="zh-TW" dirty="0"/>
              <a:t>Figure 3-32</a:t>
            </a:r>
            <a:endParaRPr lang="zh-TW" altLang="en-US" dirty="0"/>
          </a:p>
        </p:txBody>
      </p:sp>
      <p:sp>
        <p:nvSpPr>
          <p:cNvPr id="7" name="文字方塊 6"/>
          <p:cNvSpPr txBox="1"/>
          <p:nvPr/>
        </p:nvSpPr>
        <p:spPr>
          <a:xfrm>
            <a:off x="7896200" y="6165304"/>
            <a:ext cx="1440160" cy="369332"/>
          </a:xfrm>
          <a:prstGeom prst="rect">
            <a:avLst/>
          </a:prstGeom>
          <a:noFill/>
        </p:spPr>
        <p:txBody>
          <a:bodyPr wrap="square" rtlCol="0">
            <a:spAutoFit/>
          </a:bodyPr>
          <a:lstStyle/>
          <a:p>
            <a:r>
              <a:rPr lang="en-US" altLang="zh-TW" dirty="0"/>
              <a:t>Figure 3-33</a:t>
            </a:r>
            <a:endParaRPr lang="zh-TW" altLang="en-US" dirty="0"/>
          </a:p>
        </p:txBody>
      </p:sp>
    </p:spTree>
    <p:extLst>
      <p:ext uri="{BB962C8B-B14F-4D97-AF65-F5344CB8AC3E}">
        <p14:creationId xmlns:p14="http://schemas.microsoft.com/office/powerpoint/2010/main" val="3955932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46916E-04F3-1341-A979-431997890915}"/>
              </a:ext>
            </a:extLst>
          </p:cNvPr>
          <p:cNvSpPr>
            <a:spLocks noGrp="1"/>
          </p:cNvSpPr>
          <p:nvPr>
            <p:ph type="title"/>
          </p:nvPr>
        </p:nvSpPr>
        <p:spPr/>
        <p:txBody>
          <a:bodyPr/>
          <a:lstStyle/>
          <a:p>
            <a:endParaRPr kumimoji="1" lang="zh-TW" altLang="en-US"/>
          </a:p>
        </p:txBody>
      </p:sp>
      <p:sp>
        <p:nvSpPr>
          <p:cNvPr id="3" name="內容版面配置區 2">
            <a:extLst>
              <a:ext uri="{FF2B5EF4-FFF2-40B4-BE49-F238E27FC236}">
                <a16:creationId xmlns:a16="http://schemas.microsoft.com/office/drawing/2014/main" id="{E2D1C9F3-F4EE-9041-AD7E-9B9FB472E5AB}"/>
              </a:ext>
            </a:extLst>
          </p:cNvPr>
          <p:cNvSpPr>
            <a:spLocks noGrp="1"/>
          </p:cNvSpPr>
          <p:nvPr>
            <p:ph idx="1"/>
          </p:nvPr>
        </p:nvSpPr>
        <p:spPr/>
        <p:txBody>
          <a:bodyPr/>
          <a:lstStyle/>
          <a:p>
            <a:r>
              <a:rPr kumimoji="1" lang="en-US" altLang="zh-TW" dirty="0"/>
              <a:t>We have another cubic Hamiltonian connected graph, say K</a:t>
            </a:r>
            <a:r>
              <a:rPr kumimoji="1" lang="en-US" altLang="zh-TW" baseline="-25000" dirty="0"/>
              <a:t>4</a:t>
            </a:r>
            <a:r>
              <a:rPr kumimoji="1" lang="en-US" altLang="zh-TW" dirty="0"/>
              <a:t>.  We can easily check that the 3-join of a sequence of K</a:t>
            </a:r>
            <a:r>
              <a:rPr kumimoji="1" lang="en-US" altLang="zh-TW" baseline="-25000" dirty="0"/>
              <a:t>4</a:t>
            </a:r>
            <a:r>
              <a:rPr kumimoji="1" lang="en-US" altLang="zh-TW" dirty="0"/>
              <a:t> remains Hamiltonian connected.  This family is too trivial.  Yet, K</a:t>
            </a:r>
            <a:r>
              <a:rPr kumimoji="1" lang="en-US" altLang="zh-TW" baseline="-25000" dirty="0"/>
              <a:t>4</a:t>
            </a:r>
            <a:r>
              <a:rPr kumimoji="1" lang="en-US" altLang="zh-TW" dirty="0"/>
              <a:t> may help us understand something behind.</a:t>
            </a:r>
          </a:p>
          <a:p>
            <a:endParaRPr kumimoji="1" lang="en-US" altLang="zh-TW" dirty="0"/>
          </a:p>
          <a:p>
            <a:r>
              <a:rPr kumimoji="1" lang="en-US" altLang="zh-TW" dirty="0"/>
              <a:t>In the following examples below, we may replace K</a:t>
            </a:r>
            <a:r>
              <a:rPr kumimoji="1" lang="en-US" altLang="zh-TW" baseline="-25000" dirty="0"/>
              <a:t>4</a:t>
            </a:r>
            <a:r>
              <a:rPr kumimoji="1" lang="en-US" altLang="zh-TW" dirty="0"/>
              <a:t> with any graph obtained from K</a:t>
            </a:r>
            <a:r>
              <a:rPr kumimoji="1" lang="en-US" altLang="zh-TW" baseline="-25000" dirty="0"/>
              <a:t>4</a:t>
            </a:r>
            <a:r>
              <a:rPr kumimoji="1" lang="en-US" altLang="zh-TW" dirty="0"/>
              <a:t> with a sequence of K</a:t>
            </a:r>
            <a:r>
              <a:rPr kumimoji="1" lang="en-US" altLang="zh-TW" baseline="-25000" dirty="0"/>
              <a:t>4</a:t>
            </a:r>
            <a:r>
              <a:rPr kumimoji="1" lang="en-US" altLang="zh-TW" dirty="0"/>
              <a:t>.</a:t>
            </a:r>
            <a:endParaRPr kumimoji="1" lang="zh-TW" altLang="en-US" dirty="0"/>
          </a:p>
        </p:txBody>
      </p:sp>
    </p:spTree>
    <p:extLst>
      <p:ext uri="{BB962C8B-B14F-4D97-AF65-F5344CB8AC3E}">
        <p14:creationId xmlns:p14="http://schemas.microsoft.com/office/powerpoint/2010/main" val="4775597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EF17EE6-A687-D34C-8C8B-274F06E2D02B}"/>
              </a:ext>
            </a:extLst>
          </p:cNvPr>
          <p:cNvSpPr>
            <a:spLocks noGrp="1"/>
          </p:cNvSpPr>
          <p:nvPr>
            <p:ph type="sldNum" sz="quarter" idx="12"/>
          </p:nvPr>
        </p:nvSpPr>
        <p:spPr/>
        <p:txBody>
          <a:bodyPr/>
          <a:lstStyle/>
          <a:p>
            <a:fld id="{49820257-F149-476F-BA4A-F9B1C20E38C8}" type="slidenum">
              <a:rPr lang="zh-TW" altLang="en-US" smtClean="0"/>
              <a:t>121</a:t>
            </a:fld>
            <a:endParaRPr lang="zh-TW" altLang="en-US"/>
          </a:p>
        </p:txBody>
      </p:sp>
      <p:sp>
        <p:nvSpPr>
          <p:cNvPr id="5" name="八邊形 4">
            <a:extLst>
              <a:ext uri="{FF2B5EF4-FFF2-40B4-BE49-F238E27FC236}">
                <a16:creationId xmlns:a16="http://schemas.microsoft.com/office/drawing/2014/main" id="{2A615D5C-D10E-FB4F-91EC-45086531E4FD}"/>
              </a:ext>
            </a:extLst>
          </p:cNvPr>
          <p:cNvSpPr/>
          <p:nvPr/>
        </p:nvSpPr>
        <p:spPr>
          <a:xfrm>
            <a:off x="4177145" y="1620982"/>
            <a:ext cx="3678382" cy="3678382"/>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 name="直線接點 6">
            <a:extLst>
              <a:ext uri="{FF2B5EF4-FFF2-40B4-BE49-F238E27FC236}">
                <a16:creationId xmlns:a16="http://schemas.microsoft.com/office/drawing/2014/main" id="{D203E9C9-6747-1D4C-A6EF-94AFC20DFE27}"/>
              </a:ext>
            </a:extLst>
          </p:cNvPr>
          <p:cNvCxnSpPr>
            <a:stCxn id="5" idx="6"/>
            <a:endCxn id="5" idx="2"/>
          </p:cNvCxnSpPr>
          <p:nvPr/>
        </p:nvCxnSpPr>
        <p:spPr>
          <a:xfrm>
            <a:off x="5254506" y="1620982"/>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351E87EF-1A6A-B74A-883A-7CE504630560}"/>
              </a:ext>
            </a:extLst>
          </p:cNvPr>
          <p:cNvCxnSpPr>
            <a:stCxn id="5" idx="7"/>
            <a:endCxn id="5" idx="3"/>
          </p:cNvCxnSpPr>
          <p:nvPr/>
        </p:nvCxnSpPr>
        <p:spPr>
          <a:xfrm flipH="1">
            <a:off x="5254506" y="1620982"/>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9C4E56F6-2E94-EA44-8E2A-B2C1CEF92067}"/>
              </a:ext>
            </a:extLst>
          </p:cNvPr>
          <p:cNvCxnSpPr>
            <a:stCxn id="5" idx="5"/>
            <a:endCxn id="5" idx="1"/>
          </p:cNvCxnSpPr>
          <p:nvPr/>
        </p:nvCxnSpPr>
        <p:spPr>
          <a:xfrm>
            <a:off x="4177145" y="2698343"/>
            <a:ext cx="3678382" cy="152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200E648-77C6-ED44-B828-8124CCCC44D1}"/>
              </a:ext>
            </a:extLst>
          </p:cNvPr>
          <p:cNvCxnSpPr>
            <a:stCxn id="5" idx="0"/>
            <a:endCxn id="5" idx="4"/>
          </p:cNvCxnSpPr>
          <p:nvPr/>
        </p:nvCxnSpPr>
        <p:spPr>
          <a:xfrm flipH="1">
            <a:off x="4177145" y="2698343"/>
            <a:ext cx="3678382" cy="15236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3BF575E0-49A8-EC4B-9E81-7B1C1C7D799C}"/>
              </a:ext>
            </a:extLst>
          </p:cNvPr>
          <p:cNvSpPr/>
          <p:nvPr/>
        </p:nvSpPr>
        <p:spPr>
          <a:xfrm>
            <a:off x="5067469" y="143394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橢圓 15">
            <a:extLst>
              <a:ext uri="{FF2B5EF4-FFF2-40B4-BE49-F238E27FC236}">
                <a16:creationId xmlns:a16="http://schemas.microsoft.com/office/drawing/2014/main" id="{4DDD8502-9522-4F4A-AD4C-416A0F24C32D}"/>
              </a:ext>
            </a:extLst>
          </p:cNvPr>
          <p:cNvSpPr/>
          <p:nvPr/>
        </p:nvSpPr>
        <p:spPr>
          <a:xfrm>
            <a:off x="5064660" y="4985990"/>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橢圓 16">
            <a:extLst>
              <a:ext uri="{FF2B5EF4-FFF2-40B4-BE49-F238E27FC236}">
                <a16:creationId xmlns:a16="http://schemas.microsoft.com/office/drawing/2014/main" id="{4BB7964A-49F4-B042-B8BA-3CFAB82E17A9}"/>
              </a:ext>
            </a:extLst>
          </p:cNvPr>
          <p:cNvSpPr/>
          <p:nvPr/>
        </p:nvSpPr>
        <p:spPr>
          <a:xfrm>
            <a:off x="6535226" y="5022273"/>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a:extLst>
              <a:ext uri="{FF2B5EF4-FFF2-40B4-BE49-F238E27FC236}">
                <a16:creationId xmlns:a16="http://schemas.microsoft.com/office/drawing/2014/main" id="{D92BB171-7F32-0649-A58A-5247FE2A399C}"/>
              </a:ext>
            </a:extLst>
          </p:cNvPr>
          <p:cNvSpPr/>
          <p:nvPr/>
        </p:nvSpPr>
        <p:spPr>
          <a:xfrm>
            <a:off x="7559640" y="396932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a16="http://schemas.microsoft.com/office/drawing/2014/main" id="{26CD5912-3022-8A4D-AE93-AB65D9806AD3}"/>
              </a:ext>
            </a:extLst>
          </p:cNvPr>
          <p:cNvSpPr/>
          <p:nvPr/>
        </p:nvSpPr>
        <p:spPr>
          <a:xfrm>
            <a:off x="7654636" y="2511306"/>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a16="http://schemas.microsoft.com/office/drawing/2014/main" id="{C839ED4C-3062-0F47-BC55-8BD02ABA98F8}"/>
              </a:ext>
            </a:extLst>
          </p:cNvPr>
          <p:cNvSpPr/>
          <p:nvPr/>
        </p:nvSpPr>
        <p:spPr>
          <a:xfrm>
            <a:off x="3990107" y="396932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a16="http://schemas.microsoft.com/office/drawing/2014/main" id="{6D10BEC4-2EEB-7B4E-8FCD-9E59B9802F04}"/>
              </a:ext>
            </a:extLst>
          </p:cNvPr>
          <p:cNvSpPr/>
          <p:nvPr/>
        </p:nvSpPr>
        <p:spPr>
          <a:xfrm>
            <a:off x="3990108" y="253538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A758405C-4968-9F42-9D00-123007054036}"/>
              </a:ext>
            </a:extLst>
          </p:cNvPr>
          <p:cNvSpPr/>
          <p:nvPr/>
        </p:nvSpPr>
        <p:spPr>
          <a:xfrm>
            <a:off x="6560466" y="146165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文字方塊 22">
            <a:extLst>
              <a:ext uri="{FF2B5EF4-FFF2-40B4-BE49-F238E27FC236}">
                <a16:creationId xmlns:a16="http://schemas.microsoft.com/office/drawing/2014/main" id="{7F69C2DA-5B3C-A742-B698-D3397E277B9F}"/>
              </a:ext>
            </a:extLst>
          </p:cNvPr>
          <p:cNvSpPr txBox="1"/>
          <p:nvPr/>
        </p:nvSpPr>
        <p:spPr>
          <a:xfrm>
            <a:off x="1537855" y="436418"/>
            <a:ext cx="6076920" cy="646331"/>
          </a:xfrm>
          <a:prstGeom prst="rect">
            <a:avLst/>
          </a:prstGeom>
          <a:noFill/>
        </p:spPr>
        <p:txBody>
          <a:bodyPr wrap="none" rtlCol="0">
            <a:spAutoFit/>
          </a:bodyPr>
          <a:lstStyle/>
          <a:p>
            <a:r>
              <a:rPr kumimoji="1" lang="en-US" altLang="zh-TW" dirty="0"/>
              <a:t>This graph is obtained from the previous graph 3-join with K</a:t>
            </a:r>
            <a:r>
              <a:rPr kumimoji="1" lang="en-US" altLang="zh-TW" baseline="-25000" dirty="0"/>
              <a:t>4</a:t>
            </a:r>
            <a:r>
              <a:rPr kumimoji="1" lang="en-US" altLang="zh-TW" dirty="0"/>
              <a:t>.  </a:t>
            </a:r>
          </a:p>
          <a:p>
            <a:r>
              <a:rPr kumimoji="1" lang="en-US" altLang="zh-TW" dirty="0"/>
              <a:t>The graph is Hamiltonian connected. </a:t>
            </a:r>
            <a:endParaRPr kumimoji="1" lang="zh-TW" altLang="en-US" dirty="0"/>
          </a:p>
        </p:txBody>
      </p:sp>
      <p:sp>
        <p:nvSpPr>
          <p:cNvPr id="24" name="橢圓 23">
            <a:extLst>
              <a:ext uri="{FF2B5EF4-FFF2-40B4-BE49-F238E27FC236}">
                <a16:creationId xmlns:a16="http://schemas.microsoft.com/office/drawing/2014/main" id="{140A9E37-F2B9-784E-8BC6-1AED3E694CA1}"/>
              </a:ext>
            </a:extLst>
          </p:cNvPr>
          <p:cNvSpPr/>
          <p:nvPr/>
        </p:nvSpPr>
        <p:spPr>
          <a:xfrm>
            <a:off x="6981866" y="472011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a16="http://schemas.microsoft.com/office/drawing/2014/main" id="{0FDD6BE0-3D2C-094F-BC1A-F722332A88B9}"/>
              </a:ext>
            </a:extLst>
          </p:cNvPr>
          <p:cNvSpPr/>
          <p:nvPr/>
        </p:nvSpPr>
        <p:spPr>
          <a:xfrm>
            <a:off x="5987971" y="5122889"/>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手繪多邊形 1">
            <a:extLst>
              <a:ext uri="{FF2B5EF4-FFF2-40B4-BE49-F238E27FC236}">
                <a16:creationId xmlns:a16="http://schemas.microsoft.com/office/drawing/2014/main" id="{C35061E8-599E-9745-BB74-D26264220AB0}"/>
              </a:ext>
            </a:extLst>
          </p:cNvPr>
          <p:cNvSpPr/>
          <p:nvPr/>
        </p:nvSpPr>
        <p:spPr>
          <a:xfrm>
            <a:off x="6192982" y="5112327"/>
            <a:ext cx="1018309" cy="852412"/>
          </a:xfrm>
          <a:custGeom>
            <a:avLst/>
            <a:gdLst>
              <a:gd name="connsiteX0" fmla="*/ 0 w 1018309"/>
              <a:gd name="connsiteY0" fmla="*/ 83128 h 852412"/>
              <a:gd name="connsiteX1" fmla="*/ 602673 w 1018309"/>
              <a:gd name="connsiteY1" fmla="*/ 852055 h 852412"/>
              <a:gd name="connsiteX2" fmla="*/ 1018309 w 1018309"/>
              <a:gd name="connsiteY2" fmla="*/ 0 h 852412"/>
              <a:gd name="connsiteX3" fmla="*/ 1018309 w 1018309"/>
              <a:gd name="connsiteY3" fmla="*/ 0 h 852412"/>
            </a:gdLst>
            <a:ahLst/>
            <a:cxnLst>
              <a:cxn ang="0">
                <a:pos x="connsiteX0" y="connsiteY0"/>
              </a:cxn>
              <a:cxn ang="0">
                <a:pos x="connsiteX1" y="connsiteY1"/>
              </a:cxn>
              <a:cxn ang="0">
                <a:pos x="connsiteX2" y="connsiteY2"/>
              </a:cxn>
              <a:cxn ang="0">
                <a:pos x="connsiteX3" y="connsiteY3"/>
              </a:cxn>
            </a:cxnLst>
            <a:rect l="l" t="t" r="r" b="b"/>
            <a:pathLst>
              <a:path w="1018309" h="852412">
                <a:moveTo>
                  <a:pt x="0" y="83128"/>
                </a:moveTo>
                <a:cubicBezTo>
                  <a:pt x="216477" y="474519"/>
                  <a:pt x="432955" y="865910"/>
                  <a:pt x="602673" y="852055"/>
                </a:cubicBezTo>
                <a:cubicBezTo>
                  <a:pt x="772391" y="838200"/>
                  <a:pt x="1018309" y="0"/>
                  <a:pt x="1018309" y="0"/>
                </a:cubicBezTo>
                <a:lnTo>
                  <a:pt x="101830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1031966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EF17EE6-A687-D34C-8C8B-274F06E2D02B}"/>
              </a:ext>
            </a:extLst>
          </p:cNvPr>
          <p:cNvSpPr>
            <a:spLocks noGrp="1"/>
          </p:cNvSpPr>
          <p:nvPr>
            <p:ph type="sldNum" sz="quarter" idx="12"/>
          </p:nvPr>
        </p:nvSpPr>
        <p:spPr/>
        <p:txBody>
          <a:bodyPr/>
          <a:lstStyle/>
          <a:p>
            <a:fld id="{49820257-F149-476F-BA4A-F9B1C20E38C8}" type="slidenum">
              <a:rPr lang="zh-TW" altLang="en-US" smtClean="0"/>
              <a:t>122</a:t>
            </a:fld>
            <a:endParaRPr lang="zh-TW" altLang="en-US"/>
          </a:p>
        </p:txBody>
      </p:sp>
      <p:sp>
        <p:nvSpPr>
          <p:cNvPr id="5" name="八邊形 4">
            <a:extLst>
              <a:ext uri="{FF2B5EF4-FFF2-40B4-BE49-F238E27FC236}">
                <a16:creationId xmlns:a16="http://schemas.microsoft.com/office/drawing/2014/main" id="{2A615D5C-D10E-FB4F-91EC-45086531E4FD}"/>
              </a:ext>
            </a:extLst>
          </p:cNvPr>
          <p:cNvSpPr/>
          <p:nvPr/>
        </p:nvSpPr>
        <p:spPr>
          <a:xfrm>
            <a:off x="1122218" y="1589809"/>
            <a:ext cx="3678382" cy="3678382"/>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 name="直線接點 6">
            <a:extLst>
              <a:ext uri="{FF2B5EF4-FFF2-40B4-BE49-F238E27FC236}">
                <a16:creationId xmlns:a16="http://schemas.microsoft.com/office/drawing/2014/main" id="{D203E9C9-6747-1D4C-A6EF-94AFC20DFE27}"/>
              </a:ext>
            </a:extLst>
          </p:cNvPr>
          <p:cNvCxnSpPr>
            <a:stCxn id="5" idx="6"/>
            <a:endCxn id="5" idx="2"/>
          </p:cNvCxnSpPr>
          <p:nvPr/>
        </p:nvCxnSpPr>
        <p:spPr>
          <a:xfrm>
            <a:off x="2199579" y="1589809"/>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351E87EF-1A6A-B74A-883A-7CE504630560}"/>
              </a:ext>
            </a:extLst>
          </p:cNvPr>
          <p:cNvCxnSpPr>
            <a:stCxn id="5" idx="7"/>
            <a:endCxn id="5" idx="3"/>
          </p:cNvCxnSpPr>
          <p:nvPr/>
        </p:nvCxnSpPr>
        <p:spPr>
          <a:xfrm flipH="1">
            <a:off x="2199579" y="1589809"/>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9C4E56F6-2E94-EA44-8E2A-B2C1CEF92067}"/>
              </a:ext>
            </a:extLst>
          </p:cNvPr>
          <p:cNvCxnSpPr>
            <a:stCxn id="5" idx="5"/>
            <a:endCxn id="5" idx="1"/>
          </p:cNvCxnSpPr>
          <p:nvPr/>
        </p:nvCxnSpPr>
        <p:spPr>
          <a:xfrm>
            <a:off x="1122218" y="2667170"/>
            <a:ext cx="3678382" cy="152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200E648-77C6-ED44-B828-8124CCCC44D1}"/>
              </a:ext>
            </a:extLst>
          </p:cNvPr>
          <p:cNvCxnSpPr>
            <a:stCxn id="5" idx="0"/>
            <a:endCxn id="5" idx="4"/>
          </p:cNvCxnSpPr>
          <p:nvPr/>
        </p:nvCxnSpPr>
        <p:spPr>
          <a:xfrm flipH="1">
            <a:off x="1122218" y="2667170"/>
            <a:ext cx="3678382" cy="15236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3BF575E0-49A8-EC4B-9E81-7B1C1C7D799C}"/>
              </a:ext>
            </a:extLst>
          </p:cNvPr>
          <p:cNvSpPr/>
          <p:nvPr/>
        </p:nvSpPr>
        <p:spPr>
          <a:xfrm>
            <a:off x="2012542" y="1402772"/>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橢圓 15">
            <a:extLst>
              <a:ext uri="{FF2B5EF4-FFF2-40B4-BE49-F238E27FC236}">
                <a16:creationId xmlns:a16="http://schemas.microsoft.com/office/drawing/2014/main" id="{4DDD8502-9522-4F4A-AD4C-416A0F24C32D}"/>
              </a:ext>
            </a:extLst>
          </p:cNvPr>
          <p:cNvSpPr/>
          <p:nvPr/>
        </p:nvSpPr>
        <p:spPr>
          <a:xfrm>
            <a:off x="2009733" y="4954817"/>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橢圓 16">
            <a:extLst>
              <a:ext uri="{FF2B5EF4-FFF2-40B4-BE49-F238E27FC236}">
                <a16:creationId xmlns:a16="http://schemas.microsoft.com/office/drawing/2014/main" id="{4BB7964A-49F4-B042-B8BA-3CFAB82E17A9}"/>
              </a:ext>
            </a:extLst>
          </p:cNvPr>
          <p:cNvSpPr/>
          <p:nvPr/>
        </p:nvSpPr>
        <p:spPr>
          <a:xfrm>
            <a:off x="3480299" y="4991100"/>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a:extLst>
              <a:ext uri="{FF2B5EF4-FFF2-40B4-BE49-F238E27FC236}">
                <a16:creationId xmlns:a16="http://schemas.microsoft.com/office/drawing/2014/main" id="{D92BB171-7F32-0649-A58A-5247FE2A399C}"/>
              </a:ext>
            </a:extLst>
          </p:cNvPr>
          <p:cNvSpPr/>
          <p:nvPr/>
        </p:nvSpPr>
        <p:spPr>
          <a:xfrm>
            <a:off x="4504713" y="393815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a16="http://schemas.microsoft.com/office/drawing/2014/main" id="{26CD5912-3022-8A4D-AE93-AB65D9806AD3}"/>
              </a:ext>
            </a:extLst>
          </p:cNvPr>
          <p:cNvSpPr/>
          <p:nvPr/>
        </p:nvSpPr>
        <p:spPr>
          <a:xfrm>
            <a:off x="4599709" y="2480133"/>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a16="http://schemas.microsoft.com/office/drawing/2014/main" id="{C839ED4C-3062-0F47-BC55-8BD02ABA98F8}"/>
              </a:ext>
            </a:extLst>
          </p:cNvPr>
          <p:cNvSpPr/>
          <p:nvPr/>
        </p:nvSpPr>
        <p:spPr>
          <a:xfrm>
            <a:off x="935180" y="393815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a16="http://schemas.microsoft.com/office/drawing/2014/main" id="{6D10BEC4-2EEB-7B4E-8FCD-9E59B9802F04}"/>
              </a:ext>
            </a:extLst>
          </p:cNvPr>
          <p:cNvSpPr/>
          <p:nvPr/>
        </p:nvSpPr>
        <p:spPr>
          <a:xfrm>
            <a:off x="935181" y="250420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A758405C-4968-9F42-9D00-123007054036}"/>
              </a:ext>
            </a:extLst>
          </p:cNvPr>
          <p:cNvSpPr/>
          <p:nvPr/>
        </p:nvSpPr>
        <p:spPr>
          <a:xfrm>
            <a:off x="3505539" y="143048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文字方塊 22">
            <a:extLst>
              <a:ext uri="{FF2B5EF4-FFF2-40B4-BE49-F238E27FC236}">
                <a16:creationId xmlns:a16="http://schemas.microsoft.com/office/drawing/2014/main" id="{7F69C2DA-5B3C-A742-B698-D3397E277B9F}"/>
              </a:ext>
            </a:extLst>
          </p:cNvPr>
          <p:cNvSpPr txBox="1"/>
          <p:nvPr/>
        </p:nvSpPr>
        <p:spPr>
          <a:xfrm>
            <a:off x="1537855" y="436418"/>
            <a:ext cx="2773260" cy="369332"/>
          </a:xfrm>
          <a:prstGeom prst="rect">
            <a:avLst/>
          </a:prstGeom>
          <a:noFill/>
        </p:spPr>
        <p:txBody>
          <a:bodyPr wrap="none" rtlCol="0">
            <a:spAutoFit/>
          </a:bodyPr>
          <a:lstStyle/>
          <a:p>
            <a:r>
              <a:rPr kumimoji="1" lang="en-US" altLang="zh-TW" dirty="0"/>
              <a:t>Not Hamiltonian connected</a:t>
            </a:r>
            <a:endParaRPr kumimoji="1" lang="zh-TW" altLang="en-US" dirty="0"/>
          </a:p>
        </p:txBody>
      </p:sp>
      <p:sp>
        <p:nvSpPr>
          <p:cNvPr id="24" name="橢圓 23">
            <a:extLst>
              <a:ext uri="{FF2B5EF4-FFF2-40B4-BE49-F238E27FC236}">
                <a16:creationId xmlns:a16="http://schemas.microsoft.com/office/drawing/2014/main" id="{140A9E37-F2B9-784E-8BC6-1AED3E694CA1}"/>
              </a:ext>
            </a:extLst>
          </p:cNvPr>
          <p:cNvSpPr/>
          <p:nvPr/>
        </p:nvSpPr>
        <p:spPr>
          <a:xfrm>
            <a:off x="3926939" y="468894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a16="http://schemas.microsoft.com/office/drawing/2014/main" id="{0FDD6BE0-3D2C-094F-BC1A-F722332A88B9}"/>
              </a:ext>
            </a:extLst>
          </p:cNvPr>
          <p:cNvSpPr/>
          <p:nvPr/>
        </p:nvSpPr>
        <p:spPr>
          <a:xfrm>
            <a:off x="2933044" y="5091716"/>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手繪多邊形 1">
            <a:extLst>
              <a:ext uri="{FF2B5EF4-FFF2-40B4-BE49-F238E27FC236}">
                <a16:creationId xmlns:a16="http://schemas.microsoft.com/office/drawing/2014/main" id="{C35061E8-599E-9745-BB74-D26264220AB0}"/>
              </a:ext>
            </a:extLst>
          </p:cNvPr>
          <p:cNvSpPr/>
          <p:nvPr/>
        </p:nvSpPr>
        <p:spPr>
          <a:xfrm>
            <a:off x="3138055" y="5081154"/>
            <a:ext cx="1018309" cy="852412"/>
          </a:xfrm>
          <a:custGeom>
            <a:avLst/>
            <a:gdLst>
              <a:gd name="connsiteX0" fmla="*/ 0 w 1018309"/>
              <a:gd name="connsiteY0" fmla="*/ 83128 h 852412"/>
              <a:gd name="connsiteX1" fmla="*/ 602673 w 1018309"/>
              <a:gd name="connsiteY1" fmla="*/ 852055 h 852412"/>
              <a:gd name="connsiteX2" fmla="*/ 1018309 w 1018309"/>
              <a:gd name="connsiteY2" fmla="*/ 0 h 852412"/>
              <a:gd name="connsiteX3" fmla="*/ 1018309 w 1018309"/>
              <a:gd name="connsiteY3" fmla="*/ 0 h 852412"/>
            </a:gdLst>
            <a:ahLst/>
            <a:cxnLst>
              <a:cxn ang="0">
                <a:pos x="connsiteX0" y="connsiteY0"/>
              </a:cxn>
              <a:cxn ang="0">
                <a:pos x="connsiteX1" y="connsiteY1"/>
              </a:cxn>
              <a:cxn ang="0">
                <a:pos x="connsiteX2" y="connsiteY2"/>
              </a:cxn>
              <a:cxn ang="0">
                <a:pos x="connsiteX3" y="connsiteY3"/>
              </a:cxn>
            </a:cxnLst>
            <a:rect l="l" t="t" r="r" b="b"/>
            <a:pathLst>
              <a:path w="1018309" h="852412">
                <a:moveTo>
                  <a:pt x="0" y="83128"/>
                </a:moveTo>
                <a:cubicBezTo>
                  <a:pt x="216477" y="474519"/>
                  <a:pt x="432955" y="865910"/>
                  <a:pt x="602673" y="852055"/>
                </a:cubicBezTo>
                <a:cubicBezTo>
                  <a:pt x="772391" y="838200"/>
                  <a:pt x="1018309" y="0"/>
                  <a:pt x="1018309" y="0"/>
                </a:cubicBezTo>
                <a:lnTo>
                  <a:pt x="101830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a16="http://schemas.microsoft.com/office/drawing/2014/main" id="{4B42E106-2C86-CF40-9125-D2827A795B04}"/>
              </a:ext>
            </a:extLst>
          </p:cNvPr>
          <p:cNvSpPr/>
          <p:nvPr/>
        </p:nvSpPr>
        <p:spPr>
          <a:xfrm>
            <a:off x="914396" y="336648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a16="http://schemas.microsoft.com/office/drawing/2014/main" id="{C332F115-A416-3944-A33F-F72DBD8AD8E0}"/>
              </a:ext>
            </a:extLst>
          </p:cNvPr>
          <p:cNvSpPr/>
          <p:nvPr/>
        </p:nvSpPr>
        <p:spPr>
          <a:xfrm>
            <a:off x="1309246" y="4403928"/>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手繪多邊形 2">
            <a:extLst>
              <a:ext uri="{FF2B5EF4-FFF2-40B4-BE49-F238E27FC236}">
                <a16:creationId xmlns:a16="http://schemas.microsoft.com/office/drawing/2014/main" id="{02A9A7CC-2B8A-7749-AE78-F8B26D19F305}"/>
              </a:ext>
            </a:extLst>
          </p:cNvPr>
          <p:cNvSpPr/>
          <p:nvPr/>
        </p:nvSpPr>
        <p:spPr>
          <a:xfrm>
            <a:off x="246382" y="3439391"/>
            <a:ext cx="1166782" cy="1226127"/>
          </a:xfrm>
          <a:custGeom>
            <a:avLst/>
            <a:gdLst>
              <a:gd name="connsiteX0" fmla="*/ 896618 w 1166782"/>
              <a:gd name="connsiteY0" fmla="*/ 0 h 1226127"/>
              <a:gd name="connsiteX1" fmla="*/ 3000 w 1166782"/>
              <a:gd name="connsiteY1" fmla="*/ 644236 h 1226127"/>
              <a:gd name="connsiteX2" fmla="*/ 1166782 w 1166782"/>
              <a:gd name="connsiteY2" fmla="*/ 1226127 h 1226127"/>
              <a:gd name="connsiteX3" fmla="*/ 1166782 w 1166782"/>
              <a:gd name="connsiteY3" fmla="*/ 1226127 h 1226127"/>
            </a:gdLst>
            <a:ahLst/>
            <a:cxnLst>
              <a:cxn ang="0">
                <a:pos x="connsiteX0" y="connsiteY0"/>
              </a:cxn>
              <a:cxn ang="0">
                <a:pos x="connsiteX1" y="connsiteY1"/>
              </a:cxn>
              <a:cxn ang="0">
                <a:pos x="connsiteX2" y="connsiteY2"/>
              </a:cxn>
              <a:cxn ang="0">
                <a:pos x="connsiteX3" y="connsiteY3"/>
              </a:cxn>
            </a:cxnLst>
            <a:rect l="l" t="t" r="r" b="b"/>
            <a:pathLst>
              <a:path w="1166782" h="1226127">
                <a:moveTo>
                  <a:pt x="896618" y="0"/>
                </a:moveTo>
                <a:cubicBezTo>
                  <a:pt x="427295" y="219941"/>
                  <a:pt x="-42027" y="439882"/>
                  <a:pt x="3000" y="644236"/>
                </a:cubicBezTo>
                <a:cubicBezTo>
                  <a:pt x="48027" y="848590"/>
                  <a:pt x="1166782" y="1226127"/>
                  <a:pt x="1166782" y="1226127"/>
                </a:cubicBezTo>
                <a:lnTo>
                  <a:pt x="1166782" y="122612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八邊形 27">
            <a:extLst>
              <a:ext uri="{FF2B5EF4-FFF2-40B4-BE49-F238E27FC236}">
                <a16:creationId xmlns:a16="http://schemas.microsoft.com/office/drawing/2014/main" id="{C90575BF-076E-444A-9FAB-7F1A5C763C59}"/>
              </a:ext>
            </a:extLst>
          </p:cNvPr>
          <p:cNvSpPr/>
          <p:nvPr/>
        </p:nvSpPr>
        <p:spPr>
          <a:xfrm>
            <a:off x="7578437" y="1683328"/>
            <a:ext cx="3678382" cy="3678382"/>
          </a:xfrm>
          <a:prstGeom prst="oc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9" name="直線接點 28">
            <a:extLst>
              <a:ext uri="{FF2B5EF4-FFF2-40B4-BE49-F238E27FC236}">
                <a16:creationId xmlns:a16="http://schemas.microsoft.com/office/drawing/2014/main" id="{3C6DD64F-90AA-254F-9A91-0C88FF042B46}"/>
              </a:ext>
            </a:extLst>
          </p:cNvPr>
          <p:cNvCxnSpPr>
            <a:stCxn id="28" idx="6"/>
            <a:endCxn id="28" idx="2"/>
          </p:cNvCxnSpPr>
          <p:nvPr/>
        </p:nvCxnSpPr>
        <p:spPr>
          <a:xfrm>
            <a:off x="8655798" y="1683328"/>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DFD54675-FE49-EF43-A6CD-E96338E25A58}"/>
              </a:ext>
            </a:extLst>
          </p:cNvPr>
          <p:cNvCxnSpPr>
            <a:stCxn id="28" idx="7"/>
            <a:endCxn id="28" idx="3"/>
          </p:cNvCxnSpPr>
          <p:nvPr/>
        </p:nvCxnSpPr>
        <p:spPr>
          <a:xfrm flipH="1">
            <a:off x="8655798" y="1683328"/>
            <a:ext cx="1523660" cy="367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9C028299-CC53-9B4A-B7D4-A8D327A7A6B4}"/>
              </a:ext>
            </a:extLst>
          </p:cNvPr>
          <p:cNvCxnSpPr>
            <a:stCxn id="28" idx="5"/>
            <a:endCxn id="28" idx="1"/>
          </p:cNvCxnSpPr>
          <p:nvPr/>
        </p:nvCxnSpPr>
        <p:spPr>
          <a:xfrm>
            <a:off x="7578437" y="2760689"/>
            <a:ext cx="3678382" cy="152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2F33050-A3C2-7A4D-A3B9-7422D5B133DF}"/>
              </a:ext>
            </a:extLst>
          </p:cNvPr>
          <p:cNvCxnSpPr>
            <a:stCxn id="28" idx="0"/>
            <a:endCxn id="28" idx="4"/>
          </p:cNvCxnSpPr>
          <p:nvPr/>
        </p:nvCxnSpPr>
        <p:spPr>
          <a:xfrm flipH="1">
            <a:off x="7578437" y="2760689"/>
            <a:ext cx="3678382" cy="152366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橢圓 32">
            <a:extLst>
              <a:ext uri="{FF2B5EF4-FFF2-40B4-BE49-F238E27FC236}">
                <a16:creationId xmlns:a16="http://schemas.microsoft.com/office/drawing/2014/main" id="{853C6C98-AAB3-8141-8B5D-D79EE16B8EA5}"/>
              </a:ext>
            </a:extLst>
          </p:cNvPr>
          <p:cNvSpPr/>
          <p:nvPr/>
        </p:nvSpPr>
        <p:spPr>
          <a:xfrm>
            <a:off x="8468761" y="149629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橢圓 33">
            <a:extLst>
              <a:ext uri="{FF2B5EF4-FFF2-40B4-BE49-F238E27FC236}">
                <a16:creationId xmlns:a16="http://schemas.microsoft.com/office/drawing/2014/main" id="{5FCA912D-B80F-7243-B0EC-457F76C90A2C}"/>
              </a:ext>
            </a:extLst>
          </p:cNvPr>
          <p:cNvSpPr/>
          <p:nvPr/>
        </p:nvSpPr>
        <p:spPr>
          <a:xfrm>
            <a:off x="8465952" y="5048336"/>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橢圓 34">
            <a:extLst>
              <a:ext uri="{FF2B5EF4-FFF2-40B4-BE49-F238E27FC236}">
                <a16:creationId xmlns:a16="http://schemas.microsoft.com/office/drawing/2014/main" id="{8D538C56-27D4-B145-B33F-F8CA1125D29A}"/>
              </a:ext>
            </a:extLst>
          </p:cNvPr>
          <p:cNvSpPr/>
          <p:nvPr/>
        </p:nvSpPr>
        <p:spPr>
          <a:xfrm>
            <a:off x="9936518" y="5084619"/>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a:extLst>
              <a:ext uri="{FF2B5EF4-FFF2-40B4-BE49-F238E27FC236}">
                <a16:creationId xmlns:a16="http://schemas.microsoft.com/office/drawing/2014/main" id="{BBDB6CBA-2D28-CF46-AC3E-48D8217DBCD4}"/>
              </a:ext>
            </a:extLst>
          </p:cNvPr>
          <p:cNvSpPr/>
          <p:nvPr/>
        </p:nvSpPr>
        <p:spPr>
          <a:xfrm>
            <a:off x="10960932" y="403167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橢圓 36">
            <a:extLst>
              <a:ext uri="{FF2B5EF4-FFF2-40B4-BE49-F238E27FC236}">
                <a16:creationId xmlns:a16="http://schemas.microsoft.com/office/drawing/2014/main" id="{282139AC-78F1-8247-9571-3B3727628F9A}"/>
              </a:ext>
            </a:extLst>
          </p:cNvPr>
          <p:cNvSpPr/>
          <p:nvPr/>
        </p:nvSpPr>
        <p:spPr>
          <a:xfrm>
            <a:off x="11055928" y="2573652"/>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橢圓 37">
            <a:extLst>
              <a:ext uri="{FF2B5EF4-FFF2-40B4-BE49-F238E27FC236}">
                <a16:creationId xmlns:a16="http://schemas.microsoft.com/office/drawing/2014/main" id="{8CC9D82A-9D8C-384E-8968-BD0D3AC9EA4C}"/>
              </a:ext>
            </a:extLst>
          </p:cNvPr>
          <p:cNvSpPr/>
          <p:nvPr/>
        </p:nvSpPr>
        <p:spPr>
          <a:xfrm>
            <a:off x="7391399" y="4031674"/>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橢圓 38">
            <a:extLst>
              <a:ext uri="{FF2B5EF4-FFF2-40B4-BE49-F238E27FC236}">
                <a16:creationId xmlns:a16="http://schemas.microsoft.com/office/drawing/2014/main" id="{9B3AB4BB-9AEE-9F49-8E5B-6FEC072CAAF9}"/>
              </a:ext>
            </a:extLst>
          </p:cNvPr>
          <p:cNvSpPr/>
          <p:nvPr/>
        </p:nvSpPr>
        <p:spPr>
          <a:xfrm>
            <a:off x="7391400" y="2597727"/>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橢圓 39">
            <a:extLst>
              <a:ext uri="{FF2B5EF4-FFF2-40B4-BE49-F238E27FC236}">
                <a16:creationId xmlns:a16="http://schemas.microsoft.com/office/drawing/2014/main" id="{95F4F7F0-D294-564F-820E-3E1B082FFD85}"/>
              </a:ext>
            </a:extLst>
          </p:cNvPr>
          <p:cNvSpPr/>
          <p:nvPr/>
        </p:nvSpPr>
        <p:spPr>
          <a:xfrm>
            <a:off x="9961758" y="1524000"/>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橢圓 40">
            <a:extLst>
              <a:ext uri="{FF2B5EF4-FFF2-40B4-BE49-F238E27FC236}">
                <a16:creationId xmlns:a16="http://schemas.microsoft.com/office/drawing/2014/main" id="{0F2D4887-9FE2-5747-890E-B72742D701FC}"/>
              </a:ext>
            </a:extLst>
          </p:cNvPr>
          <p:cNvSpPr/>
          <p:nvPr/>
        </p:nvSpPr>
        <p:spPr>
          <a:xfrm>
            <a:off x="10383158" y="4782460"/>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橢圓 41">
            <a:extLst>
              <a:ext uri="{FF2B5EF4-FFF2-40B4-BE49-F238E27FC236}">
                <a16:creationId xmlns:a16="http://schemas.microsoft.com/office/drawing/2014/main" id="{DE79B22B-EAA0-7045-8C55-4066E3FF39DF}"/>
              </a:ext>
            </a:extLst>
          </p:cNvPr>
          <p:cNvSpPr/>
          <p:nvPr/>
        </p:nvSpPr>
        <p:spPr>
          <a:xfrm>
            <a:off x="9389263" y="518523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手繪多邊形 42">
            <a:extLst>
              <a:ext uri="{FF2B5EF4-FFF2-40B4-BE49-F238E27FC236}">
                <a16:creationId xmlns:a16="http://schemas.microsoft.com/office/drawing/2014/main" id="{914E5871-4C31-D049-A3DB-CFCDE98584D7}"/>
              </a:ext>
            </a:extLst>
          </p:cNvPr>
          <p:cNvSpPr/>
          <p:nvPr/>
        </p:nvSpPr>
        <p:spPr>
          <a:xfrm>
            <a:off x="9594274" y="5174673"/>
            <a:ext cx="1018309" cy="852412"/>
          </a:xfrm>
          <a:custGeom>
            <a:avLst/>
            <a:gdLst>
              <a:gd name="connsiteX0" fmla="*/ 0 w 1018309"/>
              <a:gd name="connsiteY0" fmla="*/ 83128 h 852412"/>
              <a:gd name="connsiteX1" fmla="*/ 602673 w 1018309"/>
              <a:gd name="connsiteY1" fmla="*/ 852055 h 852412"/>
              <a:gd name="connsiteX2" fmla="*/ 1018309 w 1018309"/>
              <a:gd name="connsiteY2" fmla="*/ 0 h 852412"/>
              <a:gd name="connsiteX3" fmla="*/ 1018309 w 1018309"/>
              <a:gd name="connsiteY3" fmla="*/ 0 h 852412"/>
            </a:gdLst>
            <a:ahLst/>
            <a:cxnLst>
              <a:cxn ang="0">
                <a:pos x="connsiteX0" y="connsiteY0"/>
              </a:cxn>
              <a:cxn ang="0">
                <a:pos x="connsiteX1" y="connsiteY1"/>
              </a:cxn>
              <a:cxn ang="0">
                <a:pos x="connsiteX2" y="connsiteY2"/>
              </a:cxn>
              <a:cxn ang="0">
                <a:pos x="connsiteX3" y="connsiteY3"/>
              </a:cxn>
            </a:cxnLst>
            <a:rect l="l" t="t" r="r" b="b"/>
            <a:pathLst>
              <a:path w="1018309" h="852412">
                <a:moveTo>
                  <a:pt x="0" y="83128"/>
                </a:moveTo>
                <a:cubicBezTo>
                  <a:pt x="216477" y="474519"/>
                  <a:pt x="432955" y="865910"/>
                  <a:pt x="602673" y="852055"/>
                </a:cubicBezTo>
                <a:cubicBezTo>
                  <a:pt x="772391" y="838200"/>
                  <a:pt x="1018309" y="0"/>
                  <a:pt x="1018309" y="0"/>
                </a:cubicBezTo>
                <a:lnTo>
                  <a:pt x="101830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橢圓 43">
            <a:extLst>
              <a:ext uri="{FF2B5EF4-FFF2-40B4-BE49-F238E27FC236}">
                <a16:creationId xmlns:a16="http://schemas.microsoft.com/office/drawing/2014/main" id="{F80741E9-9CBC-BC41-A6FD-2569675F4753}"/>
              </a:ext>
            </a:extLst>
          </p:cNvPr>
          <p:cNvSpPr/>
          <p:nvPr/>
        </p:nvSpPr>
        <p:spPr>
          <a:xfrm>
            <a:off x="7370615" y="3460003"/>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橢圓 44">
            <a:extLst>
              <a:ext uri="{FF2B5EF4-FFF2-40B4-BE49-F238E27FC236}">
                <a16:creationId xmlns:a16="http://schemas.microsoft.com/office/drawing/2014/main" id="{D47B63D1-D3E3-6A4C-A763-864334A1D804}"/>
              </a:ext>
            </a:extLst>
          </p:cNvPr>
          <p:cNvSpPr/>
          <p:nvPr/>
        </p:nvSpPr>
        <p:spPr>
          <a:xfrm>
            <a:off x="7765465" y="4497447"/>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手繪多邊形 45">
            <a:extLst>
              <a:ext uri="{FF2B5EF4-FFF2-40B4-BE49-F238E27FC236}">
                <a16:creationId xmlns:a16="http://schemas.microsoft.com/office/drawing/2014/main" id="{2988FA7C-E961-224D-A8A0-CE468C74C892}"/>
              </a:ext>
            </a:extLst>
          </p:cNvPr>
          <p:cNvSpPr/>
          <p:nvPr/>
        </p:nvSpPr>
        <p:spPr>
          <a:xfrm>
            <a:off x="6702601" y="3532910"/>
            <a:ext cx="1166782" cy="1226127"/>
          </a:xfrm>
          <a:custGeom>
            <a:avLst/>
            <a:gdLst>
              <a:gd name="connsiteX0" fmla="*/ 896618 w 1166782"/>
              <a:gd name="connsiteY0" fmla="*/ 0 h 1226127"/>
              <a:gd name="connsiteX1" fmla="*/ 3000 w 1166782"/>
              <a:gd name="connsiteY1" fmla="*/ 644236 h 1226127"/>
              <a:gd name="connsiteX2" fmla="*/ 1166782 w 1166782"/>
              <a:gd name="connsiteY2" fmla="*/ 1226127 h 1226127"/>
              <a:gd name="connsiteX3" fmla="*/ 1166782 w 1166782"/>
              <a:gd name="connsiteY3" fmla="*/ 1226127 h 1226127"/>
            </a:gdLst>
            <a:ahLst/>
            <a:cxnLst>
              <a:cxn ang="0">
                <a:pos x="connsiteX0" y="connsiteY0"/>
              </a:cxn>
              <a:cxn ang="0">
                <a:pos x="connsiteX1" y="connsiteY1"/>
              </a:cxn>
              <a:cxn ang="0">
                <a:pos x="connsiteX2" y="connsiteY2"/>
              </a:cxn>
              <a:cxn ang="0">
                <a:pos x="connsiteX3" y="connsiteY3"/>
              </a:cxn>
            </a:cxnLst>
            <a:rect l="l" t="t" r="r" b="b"/>
            <a:pathLst>
              <a:path w="1166782" h="1226127">
                <a:moveTo>
                  <a:pt x="896618" y="0"/>
                </a:moveTo>
                <a:cubicBezTo>
                  <a:pt x="427295" y="219941"/>
                  <a:pt x="-42027" y="439882"/>
                  <a:pt x="3000" y="644236"/>
                </a:cubicBezTo>
                <a:cubicBezTo>
                  <a:pt x="48027" y="848590"/>
                  <a:pt x="1166782" y="1226127"/>
                  <a:pt x="1166782" y="1226127"/>
                </a:cubicBezTo>
                <a:lnTo>
                  <a:pt x="1166782" y="122612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橢圓 46">
            <a:extLst>
              <a:ext uri="{FF2B5EF4-FFF2-40B4-BE49-F238E27FC236}">
                <a16:creationId xmlns:a16="http://schemas.microsoft.com/office/drawing/2014/main" id="{163FC485-1197-4746-90D4-C4DD18BEE7BD}"/>
              </a:ext>
            </a:extLst>
          </p:cNvPr>
          <p:cNvSpPr/>
          <p:nvPr/>
        </p:nvSpPr>
        <p:spPr>
          <a:xfrm>
            <a:off x="10383158" y="1888505"/>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a:extLst>
              <a:ext uri="{FF2B5EF4-FFF2-40B4-BE49-F238E27FC236}">
                <a16:creationId xmlns:a16="http://schemas.microsoft.com/office/drawing/2014/main" id="{8767B57D-9341-DB4C-8F72-91458BF783F2}"/>
              </a:ext>
            </a:extLst>
          </p:cNvPr>
          <p:cNvSpPr/>
          <p:nvPr/>
        </p:nvSpPr>
        <p:spPr>
          <a:xfrm>
            <a:off x="9319167" y="1430481"/>
            <a:ext cx="374073" cy="374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手繪多邊形 5">
            <a:extLst>
              <a:ext uri="{FF2B5EF4-FFF2-40B4-BE49-F238E27FC236}">
                <a16:creationId xmlns:a16="http://schemas.microsoft.com/office/drawing/2014/main" id="{DF9A6290-FA44-2047-AD35-486CBA72C859}"/>
              </a:ext>
            </a:extLst>
          </p:cNvPr>
          <p:cNvSpPr/>
          <p:nvPr/>
        </p:nvSpPr>
        <p:spPr>
          <a:xfrm>
            <a:off x="9497291" y="1006577"/>
            <a:ext cx="1226127" cy="1009259"/>
          </a:xfrm>
          <a:custGeom>
            <a:avLst/>
            <a:gdLst>
              <a:gd name="connsiteX0" fmla="*/ 0 w 1226127"/>
              <a:gd name="connsiteY0" fmla="*/ 552059 h 1009259"/>
              <a:gd name="connsiteX1" fmla="*/ 665018 w 1226127"/>
              <a:gd name="connsiteY1" fmla="*/ 11732 h 1009259"/>
              <a:gd name="connsiteX2" fmla="*/ 1226127 w 1226127"/>
              <a:gd name="connsiteY2" fmla="*/ 1009259 h 1009259"/>
              <a:gd name="connsiteX3" fmla="*/ 1226127 w 1226127"/>
              <a:gd name="connsiteY3" fmla="*/ 1009259 h 1009259"/>
            </a:gdLst>
            <a:ahLst/>
            <a:cxnLst>
              <a:cxn ang="0">
                <a:pos x="connsiteX0" y="connsiteY0"/>
              </a:cxn>
              <a:cxn ang="0">
                <a:pos x="connsiteX1" y="connsiteY1"/>
              </a:cxn>
              <a:cxn ang="0">
                <a:pos x="connsiteX2" y="connsiteY2"/>
              </a:cxn>
              <a:cxn ang="0">
                <a:pos x="connsiteX3" y="connsiteY3"/>
              </a:cxn>
            </a:cxnLst>
            <a:rect l="l" t="t" r="r" b="b"/>
            <a:pathLst>
              <a:path w="1226127" h="1009259">
                <a:moveTo>
                  <a:pt x="0" y="552059"/>
                </a:moveTo>
                <a:cubicBezTo>
                  <a:pt x="230332" y="243795"/>
                  <a:pt x="460664" y="-64468"/>
                  <a:pt x="665018" y="11732"/>
                </a:cubicBezTo>
                <a:cubicBezTo>
                  <a:pt x="869373" y="87932"/>
                  <a:pt x="1226127" y="1009259"/>
                  <a:pt x="1226127" y="1009259"/>
                </a:cubicBezTo>
                <a:lnTo>
                  <a:pt x="1226127" y="100925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文字方塊 7">
            <a:extLst>
              <a:ext uri="{FF2B5EF4-FFF2-40B4-BE49-F238E27FC236}">
                <a16:creationId xmlns:a16="http://schemas.microsoft.com/office/drawing/2014/main" id="{9EB46206-0C75-AF45-AB99-4B759ABAFB21}"/>
              </a:ext>
            </a:extLst>
          </p:cNvPr>
          <p:cNvSpPr txBox="1"/>
          <p:nvPr/>
        </p:nvSpPr>
        <p:spPr>
          <a:xfrm>
            <a:off x="6961909" y="5933566"/>
            <a:ext cx="2801427" cy="646331"/>
          </a:xfrm>
          <a:prstGeom prst="rect">
            <a:avLst/>
          </a:prstGeom>
          <a:noFill/>
        </p:spPr>
        <p:txBody>
          <a:bodyPr wrap="square" rtlCol="0">
            <a:spAutoFit/>
          </a:bodyPr>
          <a:lstStyle/>
          <a:p>
            <a:r>
              <a:rPr kumimoji="1" lang="en-US" altLang="zh-TW" dirty="0"/>
              <a:t>Not Hamiltonian connected, </a:t>
            </a:r>
            <a:r>
              <a:rPr kumimoji="1" lang="en-US" altLang="zh-TW" dirty="0">
                <a:solidFill>
                  <a:srgbClr val="FF0000"/>
                </a:solidFill>
              </a:rPr>
              <a:t>again and again</a:t>
            </a:r>
            <a:endParaRPr kumimoji="1" lang="zh-TW" altLang="en-US" dirty="0">
              <a:solidFill>
                <a:srgbClr val="FF0000"/>
              </a:solidFill>
            </a:endParaRPr>
          </a:p>
        </p:txBody>
      </p:sp>
    </p:spTree>
    <p:extLst>
      <p:ext uri="{BB962C8B-B14F-4D97-AF65-F5344CB8AC3E}">
        <p14:creationId xmlns:p14="http://schemas.microsoft.com/office/powerpoint/2010/main" val="30769626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C254E6CC-86CD-984D-B064-78C7E847BD2E}"/>
              </a:ext>
            </a:extLst>
          </p:cNvPr>
          <p:cNvSpPr>
            <a:spLocks noGrp="1"/>
          </p:cNvSpPr>
          <p:nvPr>
            <p:ph type="sldNum" sz="quarter" idx="12"/>
          </p:nvPr>
        </p:nvSpPr>
        <p:spPr/>
        <p:txBody>
          <a:bodyPr/>
          <a:lstStyle/>
          <a:p>
            <a:fld id="{49820257-F149-476F-BA4A-F9B1C20E38C8}" type="slidenum">
              <a:rPr lang="zh-TW" altLang="en-US" smtClean="0"/>
              <a:t>123</a:t>
            </a:fld>
            <a:endParaRPr lang="zh-TW" altLang="en-US"/>
          </a:p>
        </p:txBody>
      </p:sp>
      <p:grpSp>
        <p:nvGrpSpPr>
          <p:cNvPr id="2" name="群組 1">
            <a:extLst>
              <a:ext uri="{FF2B5EF4-FFF2-40B4-BE49-F238E27FC236}">
                <a16:creationId xmlns:a16="http://schemas.microsoft.com/office/drawing/2014/main" id="{D3ACEA26-CC14-5C49-86A7-F9B9F51B7589}"/>
              </a:ext>
            </a:extLst>
          </p:cNvPr>
          <p:cNvGrpSpPr/>
          <p:nvPr/>
        </p:nvGrpSpPr>
        <p:grpSpPr>
          <a:xfrm>
            <a:off x="4066656" y="1895619"/>
            <a:ext cx="4030712" cy="4129881"/>
            <a:chOff x="4066656" y="1895619"/>
            <a:chExt cx="4030712" cy="4129881"/>
          </a:xfrm>
        </p:grpSpPr>
        <p:sp>
          <p:nvSpPr>
            <p:cNvPr id="5" name="十二邊形 4">
              <a:extLst>
                <a:ext uri="{FF2B5EF4-FFF2-40B4-BE49-F238E27FC236}">
                  <a16:creationId xmlns:a16="http://schemas.microsoft.com/office/drawing/2014/main" id="{DA2D3D14-1F47-0A4B-9898-2F82B5D68C13}"/>
                </a:ext>
              </a:extLst>
            </p:cNvPr>
            <p:cNvSpPr/>
            <p:nvPr/>
          </p:nvSpPr>
          <p:spPr>
            <a:xfrm>
              <a:off x="4239491" y="2078182"/>
              <a:ext cx="3740727" cy="3740727"/>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 name="直線接點 6">
              <a:extLst>
                <a:ext uri="{FF2B5EF4-FFF2-40B4-BE49-F238E27FC236}">
                  <a16:creationId xmlns:a16="http://schemas.microsoft.com/office/drawing/2014/main" id="{F2A429F1-4AAE-0948-A87E-E567DFCABCE7}"/>
                </a:ext>
              </a:extLst>
            </p:cNvPr>
            <p:cNvCxnSpPr>
              <a:stCxn id="5" idx="10"/>
              <a:endCxn id="5" idx="4"/>
            </p:cNvCxnSpPr>
            <p:nvPr/>
          </p:nvCxnSpPr>
          <p:spPr>
            <a:xfrm>
              <a:off x="5608666" y="2078182"/>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07E91453-9BC7-4D43-9DA3-0034A5FFEDBC}"/>
                </a:ext>
              </a:extLst>
            </p:cNvPr>
            <p:cNvCxnSpPr>
              <a:stCxn id="5" idx="11"/>
              <a:endCxn id="5" idx="5"/>
            </p:cNvCxnSpPr>
            <p:nvPr/>
          </p:nvCxnSpPr>
          <p:spPr>
            <a:xfrm flipH="1">
              <a:off x="5608666" y="2078182"/>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C0D66F01-2EEC-234C-A636-D538BB3244F5}"/>
                </a:ext>
              </a:extLst>
            </p:cNvPr>
            <p:cNvCxnSpPr>
              <a:stCxn id="5" idx="9"/>
              <a:endCxn id="5" idx="3"/>
            </p:cNvCxnSpPr>
            <p:nvPr/>
          </p:nvCxnSpPr>
          <p:spPr>
            <a:xfrm>
              <a:off x="4740679" y="2579370"/>
              <a:ext cx="2738351" cy="2738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9FD1764-E900-3A46-816C-3F0BE7563C0B}"/>
                </a:ext>
              </a:extLst>
            </p:cNvPr>
            <p:cNvCxnSpPr>
              <a:stCxn id="5" idx="8"/>
              <a:endCxn id="5" idx="2"/>
            </p:cNvCxnSpPr>
            <p:nvPr/>
          </p:nvCxnSpPr>
          <p:spPr>
            <a:xfrm>
              <a:off x="4239491" y="3447357"/>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A53B3369-1D45-3043-906B-3BAC4F4CE010}"/>
                </a:ext>
              </a:extLst>
            </p:cNvPr>
            <p:cNvCxnSpPr>
              <a:stCxn id="5" idx="7"/>
              <a:endCxn id="5" idx="1"/>
            </p:cNvCxnSpPr>
            <p:nvPr/>
          </p:nvCxnSpPr>
          <p:spPr>
            <a:xfrm flipV="1">
              <a:off x="4239491" y="3447357"/>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A44E2FB-1C6D-D247-B5C5-A8B43B8AE5B9}"/>
                </a:ext>
              </a:extLst>
            </p:cNvPr>
            <p:cNvCxnSpPr>
              <a:stCxn id="5" idx="0"/>
            </p:cNvCxnSpPr>
            <p:nvPr/>
          </p:nvCxnSpPr>
          <p:spPr>
            <a:xfrm flipH="1">
              <a:off x="4740679" y="2579370"/>
              <a:ext cx="2738351" cy="2738351"/>
            </a:xfrm>
            <a:prstGeom prst="line">
              <a:avLst/>
            </a:prstGeom>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BBE77F7A-27D0-664A-92C8-EE1297D08F8A}"/>
                </a:ext>
              </a:extLst>
            </p:cNvPr>
            <p:cNvSpPr/>
            <p:nvPr/>
          </p:nvSpPr>
          <p:spPr>
            <a:xfrm>
              <a:off x="5426103" y="189561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a</a:t>
              </a:r>
              <a:endParaRPr kumimoji="1" lang="zh-TW" altLang="en-US" dirty="0"/>
            </a:p>
          </p:txBody>
        </p:sp>
        <p:sp>
          <p:nvSpPr>
            <p:cNvPr id="22" name="橢圓 21">
              <a:extLst>
                <a:ext uri="{FF2B5EF4-FFF2-40B4-BE49-F238E27FC236}">
                  <a16:creationId xmlns:a16="http://schemas.microsoft.com/office/drawing/2014/main" id="{DEDC4804-68E1-644A-B1EB-053D84F4A49A}"/>
                </a:ext>
              </a:extLst>
            </p:cNvPr>
            <p:cNvSpPr/>
            <p:nvPr/>
          </p:nvSpPr>
          <p:spPr>
            <a:xfrm>
              <a:off x="6450632" y="1926366"/>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b</a:t>
              </a:r>
              <a:endParaRPr kumimoji="1" lang="zh-TW" altLang="en-US" dirty="0"/>
            </a:p>
          </p:txBody>
        </p:sp>
        <p:sp>
          <p:nvSpPr>
            <p:cNvPr id="23" name="橢圓 22">
              <a:extLst>
                <a:ext uri="{FF2B5EF4-FFF2-40B4-BE49-F238E27FC236}">
                  <a16:creationId xmlns:a16="http://schemas.microsoft.com/office/drawing/2014/main" id="{0396B84C-7393-B84F-9DA4-E055F1921340}"/>
                </a:ext>
              </a:extLst>
            </p:cNvPr>
            <p:cNvSpPr/>
            <p:nvPr/>
          </p:nvSpPr>
          <p:spPr>
            <a:xfrm>
              <a:off x="7265988" y="244734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c</a:t>
              </a:r>
              <a:endParaRPr kumimoji="1" lang="zh-TW" altLang="en-US" dirty="0"/>
            </a:p>
          </p:txBody>
        </p:sp>
        <p:sp>
          <p:nvSpPr>
            <p:cNvPr id="24" name="橢圓 23">
              <a:extLst>
                <a:ext uri="{FF2B5EF4-FFF2-40B4-BE49-F238E27FC236}">
                  <a16:creationId xmlns:a16="http://schemas.microsoft.com/office/drawing/2014/main" id="{6CE25270-CFAD-5049-9148-DBD0661D73EC}"/>
                </a:ext>
              </a:extLst>
            </p:cNvPr>
            <p:cNvSpPr/>
            <p:nvPr/>
          </p:nvSpPr>
          <p:spPr>
            <a:xfrm>
              <a:off x="7732243" y="3289820"/>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d</a:t>
              </a:r>
              <a:endParaRPr kumimoji="1" lang="zh-TW" altLang="en-US" dirty="0"/>
            </a:p>
          </p:txBody>
        </p:sp>
        <p:sp>
          <p:nvSpPr>
            <p:cNvPr id="25" name="橢圓 24">
              <a:extLst>
                <a:ext uri="{FF2B5EF4-FFF2-40B4-BE49-F238E27FC236}">
                  <a16:creationId xmlns:a16="http://schemas.microsoft.com/office/drawing/2014/main" id="{986823FD-6A7F-7949-89DC-E8B45D024358}"/>
                </a:ext>
              </a:extLst>
            </p:cNvPr>
            <p:cNvSpPr/>
            <p:nvPr/>
          </p:nvSpPr>
          <p:spPr>
            <a:xfrm>
              <a:off x="7713330" y="422765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e</a:t>
              </a:r>
              <a:endParaRPr kumimoji="1" lang="zh-TW" altLang="en-US" dirty="0"/>
            </a:p>
          </p:txBody>
        </p:sp>
        <p:sp>
          <p:nvSpPr>
            <p:cNvPr id="26" name="橢圓 25">
              <a:extLst>
                <a:ext uri="{FF2B5EF4-FFF2-40B4-BE49-F238E27FC236}">
                  <a16:creationId xmlns:a16="http://schemas.microsoft.com/office/drawing/2014/main" id="{1FBC3EDA-C481-0D40-8F41-1E249BCCF3BF}"/>
                </a:ext>
              </a:extLst>
            </p:cNvPr>
            <p:cNvSpPr/>
            <p:nvPr/>
          </p:nvSpPr>
          <p:spPr>
            <a:xfrm>
              <a:off x="7262208" y="5118822"/>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f</a:t>
              </a:r>
              <a:endParaRPr kumimoji="1" lang="zh-TW" altLang="en-US" dirty="0"/>
            </a:p>
          </p:txBody>
        </p:sp>
        <p:sp>
          <p:nvSpPr>
            <p:cNvPr id="27" name="橢圓 26">
              <a:extLst>
                <a:ext uri="{FF2B5EF4-FFF2-40B4-BE49-F238E27FC236}">
                  <a16:creationId xmlns:a16="http://schemas.microsoft.com/office/drawing/2014/main" id="{B59813DF-1D7F-1545-83E8-D124A36A6AAF}"/>
                </a:ext>
              </a:extLst>
            </p:cNvPr>
            <p:cNvSpPr/>
            <p:nvPr/>
          </p:nvSpPr>
          <p:spPr>
            <a:xfrm>
              <a:off x="6442393" y="566037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g</a:t>
              </a:r>
              <a:endParaRPr kumimoji="1" lang="zh-TW" altLang="en-US" dirty="0"/>
            </a:p>
          </p:txBody>
        </p:sp>
        <p:sp>
          <p:nvSpPr>
            <p:cNvPr id="28" name="橢圓 27">
              <a:extLst>
                <a:ext uri="{FF2B5EF4-FFF2-40B4-BE49-F238E27FC236}">
                  <a16:creationId xmlns:a16="http://schemas.microsoft.com/office/drawing/2014/main" id="{655140D8-FF90-8247-AF41-6C7997465A1C}"/>
                </a:ext>
              </a:extLst>
            </p:cNvPr>
            <p:cNvSpPr/>
            <p:nvPr/>
          </p:nvSpPr>
          <p:spPr>
            <a:xfrm>
              <a:off x="5426103" y="561316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h</a:t>
              </a:r>
              <a:endParaRPr kumimoji="1" lang="zh-TW" altLang="en-US" dirty="0"/>
            </a:p>
          </p:txBody>
        </p:sp>
        <p:sp>
          <p:nvSpPr>
            <p:cNvPr id="29" name="橢圓 28">
              <a:extLst>
                <a:ext uri="{FF2B5EF4-FFF2-40B4-BE49-F238E27FC236}">
                  <a16:creationId xmlns:a16="http://schemas.microsoft.com/office/drawing/2014/main" id="{C6B5AAAA-2D83-9245-A3AA-4C9D37EFA7C6}"/>
                </a:ext>
              </a:extLst>
            </p:cNvPr>
            <p:cNvSpPr/>
            <p:nvPr/>
          </p:nvSpPr>
          <p:spPr>
            <a:xfrm>
              <a:off x="4592375" y="515109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err="1"/>
                <a:t>i</a:t>
              </a:r>
              <a:endParaRPr kumimoji="1" lang="zh-TW" altLang="en-US" dirty="0"/>
            </a:p>
          </p:txBody>
        </p:sp>
        <p:sp>
          <p:nvSpPr>
            <p:cNvPr id="30" name="橢圓 29">
              <a:extLst>
                <a:ext uri="{FF2B5EF4-FFF2-40B4-BE49-F238E27FC236}">
                  <a16:creationId xmlns:a16="http://schemas.microsoft.com/office/drawing/2014/main" id="{26A67D1E-856D-364D-98E2-13908CF86584}"/>
                </a:ext>
              </a:extLst>
            </p:cNvPr>
            <p:cNvSpPr/>
            <p:nvPr/>
          </p:nvSpPr>
          <p:spPr>
            <a:xfrm>
              <a:off x="4066656" y="424972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j</a:t>
              </a:r>
              <a:endParaRPr kumimoji="1" lang="zh-TW" altLang="en-US" dirty="0"/>
            </a:p>
          </p:txBody>
        </p:sp>
        <p:sp>
          <p:nvSpPr>
            <p:cNvPr id="31" name="橢圓 30">
              <a:extLst>
                <a:ext uri="{FF2B5EF4-FFF2-40B4-BE49-F238E27FC236}">
                  <a16:creationId xmlns:a16="http://schemas.microsoft.com/office/drawing/2014/main" id="{E1DE1592-B089-2F45-B2F1-15590B032B5A}"/>
                </a:ext>
              </a:extLst>
            </p:cNvPr>
            <p:cNvSpPr/>
            <p:nvPr/>
          </p:nvSpPr>
          <p:spPr>
            <a:xfrm>
              <a:off x="4099662" y="324971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k</a:t>
              </a:r>
              <a:endParaRPr kumimoji="1" lang="zh-TW" altLang="en-US" dirty="0"/>
            </a:p>
          </p:txBody>
        </p:sp>
        <p:sp>
          <p:nvSpPr>
            <p:cNvPr id="32" name="橢圓 31">
              <a:extLst>
                <a:ext uri="{FF2B5EF4-FFF2-40B4-BE49-F238E27FC236}">
                  <a16:creationId xmlns:a16="http://schemas.microsoft.com/office/drawing/2014/main" id="{E077EAE6-E062-704B-9CDC-DBA620ED74DF}"/>
                </a:ext>
              </a:extLst>
            </p:cNvPr>
            <p:cNvSpPr/>
            <p:nvPr/>
          </p:nvSpPr>
          <p:spPr>
            <a:xfrm>
              <a:off x="4592376" y="244734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l</a:t>
              </a:r>
              <a:endParaRPr kumimoji="1" lang="zh-TW" altLang="en-US" dirty="0"/>
            </a:p>
          </p:txBody>
        </p:sp>
      </p:grpSp>
      <p:sp>
        <p:nvSpPr>
          <p:cNvPr id="34" name="文字方塊 33">
            <a:extLst>
              <a:ext uri="{FF2B5EF4-FFF2-40B4-BE49-F238E27FC236}">
                <a16:creationId xmlns:a16="http://schemas.microsoft.com/office/drawing/2014/main" id="{4C8A4628-C872-864A-AC6C-E9BA81054C73}"/>
              </a:ext>
            </a:extLst>
          </p:cNvPr>
          <p:cNvSpPr txBox="1"/>
          <p:nvPr/>
        </p:nvSpPr>
        <p:spPr>
          <a:xfrm>
            <a:off x="1537855" y="436418"/>
            <a:ext cx="5618846" cy="646331"/>
          </a:xfrm>
          <a:prstGeom prst="rect">
            <a:avLst/>
          </a:prstGeom>
          <a:noFill/>
        </p:spPr>
        <p:txBody>
          <a:bodyPr wrap="none" rtlCol="0">
            <a:spAutoFit/>
          </a:bodyPr>
          <a:lstStyle/>
          <a:p>
            <a:r>
              <a:rPr kumimoji="1" lang="en-US" altLang="zh-TW" dirty="0"/>
              <a:t>This graph can be obtained from the edge twist of two Q</a:t>
            </a:r>
            <a:r>
              <a:rPr kumimoji="1" lang="en-US" altLang="zh-TW" baseline="-25000" dirty="0"/>
              <a:t>3</a:t>
            </a:r>
            <a:r>
              <a:rPr kumimoji="1" lang="en-US" altLang="zh-TW" dirty="0"/>
              <a:t>.</a:t>
            </a:r>
          </a:p>
          <a:p>
            <a:r>
              <a:rPr kumimoji="1" lang="en-US" altLang="zh-TW" dirty="0"/>
              <a:t>Thus, the graph is Hamiltonian connected.</a:t>
            </a:r>
            <a:endParaRPr kumimoji="1" lang="zh-TW" altLang="en-US" dirty="0"/>
          </a:p>
        </p:txBody>
      </p:sp>
    </p:spTree>
    <p:extLst>
      <p:ext uri="{BB962C8B-B14F-4D97-AF65-F5344CB8AC3E}">
        <p14:creationId xmlns:p14="http://schemas.microsoft.com/office/powerpoint/2010/main" val="26174792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C254E6CC-86CD-984D-B064-78C7E847BD2E}"/>
              </a:ext>
            </a:extLst>
          </p:cNvPr>
          <p:cNvSpPr>
            <a:spLocks noGrp="1"/>
          </p:cNvSpPr>
          <p:nvPr>
            <p:ph type="sldNum" sz="quarter" idx="12"/>
          </p:nvPr>
        </p:nvSpPr>
        <p:spPr/>
        <p:txBody>
          <a:bodyPr/>
          <a:lstStyle/>
          <a:p>
            <a:fld id="{49820257-F149-476F-BA4A-F9B1C20E38C8}" type="slidenum">
              <a:rPr lang="zh-TW" altLang="en-US" smtClean="0"/>
              <a:t>124</a:t>
            </a:fld>
            <a:endParaRPr lang="zh-TW" altLang="en-US"/>
          </a:p>
        </p:txBody>
      </p:sp>
      <p:sp>
        <p:nvSpPr>
          <p:cNvPr id="5" name="十二邊形 4">
            <a:extLst>
              <a:ext uri="{FF2B5EF4-FFF2-40B4-BE49-F238E27FC236}">
                <a16:creationId xmlns:a16="http://schemas.microsoft.com/office/drawing/2014/main" id="{DA2D3D14-1F47-0A4B-9898-2F82B5D68C13}"/>
              </a:ext>
            </a:extLst>
          </p:cNvPr>
          <p:cNvSpPr/>
          <p:nvPr/>
        </p:nvSpPr>
        <p:spPr>
          <a:xfrm>
            <a:off x="4239491" y="2078182"/>
            <a:ext cx="3740727" cy="3740727"/>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 name="直線接點 6">
            <a:extLst>
              <a:ext uri="{FF2B5EF4-FFF2-40B4-BE49-F238E27FC236}">
                <a16:creationId xmlns:a16="http://schemas.microsoft.com/office/drawing/2014/main" id="{F2A429F1-4AAE-0948-A87E-E567DFCABCE7}"/>
              </a:ext>
            </a:extLst>
          </p:cNvPr>
          <p:cNvCxnSpPr>
            <a:stCxn id="5" idx="10"/>
            <a:endCxn id="5" idx="4"/>
          </p:cNvCxnSpPr>
          <p:nvPr/>
        </p:nvCxnSpPr>
        <p:spPr>
          <a:xfrm>
            <a:off x="5608666" y="2078182"/>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07E91453-9BC7-4D43-9DA3-0034A5FFEDBC}"/>
              </a:ext>
            </a:extLst>
          </p:cNvPr>
          <p:cNvCxnSpPr>
            <a:stCxn id="5" idx="11"/>
            <a:endCxn id="5" idx="5"/>
          </p:cNvCxnSpPr>
          <p:nvPr/>
        </p:nvCxnSpPr>
        <p:spPr>
          <a:xfrm flipH="1">
            <a:off x="5608666" y="2078182"/>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C0D66F01-2EEC-234C-A636-D538BB3244F5}"/>
              </a:ext>
            </a:extLst>
          </p:cNvPr>
          <p:cNvCxnSpPr>
            <a:stCxn id="5" idx="9"/>
            <a:endCxn id="5" idx="3"/>
          </p:cNvCxnSpPr>
          <p:nvPr/>
        </p:nvCxnSpPr>
        <p:spPr>
          <a:xfrm>
            <a:off x="4740679" y="2579370"/>
            <a:ext cx="2738351" cy="2738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9FD1764-E900-3A46-816C-3F0BE7563C0B}"/>
              </a:ext>
            </a:extLst>
          </p:cNvPr>
          <p:cNvCxnSpPr>
            <a:stCxn id="5" idx="8"/>
            <a:endCxn id="5" idx="2"/>
          </p:cNvCxnSpPr>
          <p:nvPr/>
        </p:nvCxnSpPr>
        <p:spPr>
          <a:xfrm>
            <a:off x="4239491" y="3447357"/>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A53B3369-1D45-3043-906B-3BAC4F4CE010}"/>
              </a:ext>
            </a:extLst>
          </p:cNvPr>
          <p:cNvCxnSpPr>
            <a:stCxn id="5" idx="7"/>
            <a:endCxn id="5" idx="1"/>
          </p:cNvCxnSpPr>
          <p:nvPr/>
        </p:nvCxnSpPr>
        <p:spPr>
          <a:xfrm flipV="1">
            <a:off x="4239491" y="3447357"/>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A44E2FB-1C6D-D247-B5C5-A8B43B8AE5B9}"/>
              </a:ext>
            </a:extLst>
          </p:cNvPr>
          <p:cNvCxnSpPr>
            <a:stCxn id="5" idx="0"/>
          </p:cNvCxnSpPr>
          <p:nvPr/>
        </p:nvCxnSpPr>
        <p:spPr>
          <a:xfrm flipH="1">
            <a:off x="4740679" y="2579370"/>
            <a:ext cx="2738351" cy="2738351"/>
          </a:xfrm>
          <a:prstGeom prst="line">
            <a:avLst/>
          </a:prstGeom>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BBE77F7A-27D0-664A-92C8-EE1297D08F8A}"/>
              </a:ext>
            </a:extLst>
          </p:cNvPr>
          <p:cNvSpPr/>
          <p:nvPr/>
        </p:nvSpPr>
        <p:spPr>
          <a:xfrm>
            <a:off x="5426103" y="189561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DEDC4804-68E1-644A-B1EB-053D84F4A49A}"/>
              </a:ext>
            </a:extLst>
          </p:cNvPr>
          <p:cNvSpPr/>
          <p:nvPr/>
        </p:nvSpPr>
        <p:spPr>
          <a:xfrm>
            <a:off x="6450632" y="1926366"/>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橢圓 22">
            <a:extLst>
              <a:ext uri="{FF2B5EF4-FFF2-40B4-BE49-F238E27FC236}">
                <a16:creationId xmlns:a16="http://schemas.microsoft.com/office/drawing/2014/main" id="{0396B84C-7393-B84F-9DA4-E055F1921340}"/>
              </a:ext>
            </a:extLst>
          </p:cNvPr>
          <p:cNvSpPr/>
          <p:nvPr/>
        </p:nvSpPr>
        <p:spPr>
          <a:xfrm>
            <a:off x="7265988" y="244734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橢圓 23">
            <a:extLst>
              <a:ext uri="{FF2B5EF4-FFF2-40B4-BE49-F238E27FC236}">
                <a16:creationId xmlns:a16="http://schemas.microsoft.com/office/drawing/2014/main" id="{6CE25270-CFAD-5049-9148-DBD0661D73EC}"/>
              </a:ext>
            </a:extLst>
          </p:cNvPr>
          <p:cNvSpPr/>
          <p:nvPr/>
        </p:nvSpPr>
        <p:spPr>
          <a:xfrm>
            <a:off x="7732243" y="3289820"/>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a16="http://schemas.microsoft.com/office/drawing/2014/main" id="{986823FD-6A7F-7949-89DC-E8B45D024358}"/>
              </a:ext>
            </a:extLst>
          </p:cNvPr>
          <p:cNvSpPr/>
          <p:nvPr/>
        </p:nvSpPr>
        <p:spPr>
          <a:xfrm>
            <a:off x="7713330" y="422765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a16="http://schemas.microsoft.com/office/drawing/2014/main" id="{1FBC3EDA-C481-0D40-8F41-1E249BCCF3BF}"/>
              </a:ext>
            </a:extLst>
          </p:cNvPr>
          <p:cNvSpPr/>
          <p:nvPr/>
        </p:nvSpPr>
        <p:spPr>
          <a:xfrm>
            <a:off x="7262208" y="5118822"/>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a16="http://schemas.microsoft.com/office/drawing/2014/main" id="{B59813DF-1D7F-1545-83E8-D124A36A6AAF}"/>
              </a:ext>
            </a:extLst>
          </p:cNvPr>
          <p:cNvSpPr/>
          <p:nvPr/>
        </p:nvSpPr>
        <p:spPr>
          <a:xfrm>
            <a:off x="6442393" y="566037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橢圓 27">
            <a:extLst>
              <a:ext uri="{FF2B5EF4-FFF2-40B4-BE49-F238E27FC236}">
                <a16:creationId xmlns:a16="http://schemas.microsoft.com/office/drawing/2014/main" id="{655140D8-FF90-8247-AF41-6C7997465A1C}"/>
              </a:ext>
            </a:extLst>
          </p:cNvPr>
          <p:cNvSpPr/>
          <p:nvPr/>
        </p:nvSpPr>
        <p:spPr>
          <a:xfrm>
            <a:off x="5426103" y="561316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橢圓 28">
            <a:extLst>
              <a:ext uri="{FF2B5EF4-FFF2-40B4-BE49-F238E27FC236}">
                <a16:creationId xmlns:a16="http://schemas.microsoft.com/office/drawing/2014/main" id="{C6B5AAAA-2D83-9245-A3AA-4C9D37EFA7C6}"/>
              </a:ext>
            </a:extLst>
          </p:cNvPr>
          <p:cNvSpPr/>
          <p:nvPr/>
        </p:nvSpPr>
        <p:spPr>
          <a:xfrm>
            <a:off x="4592375" y="515109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橢圓 29">
            <a:extLst>
              <a:ext uri="{FF2B5EF4-FFF2-40B4-BE49-F238E27FC236}">
                <a16:creationId xmlns:a16="http://schemas.microsoft.com/office/drawing/2014/main" id="{26A67D1E-856D-364D-98E2-13908CF86584}"/>
              </a:ext>
            </a:extLst>
          </p:cNvPr>
          <p:cNvSpPr/>
          <p:nvPr/>
        </p:nvSpPr>
        <p:spPr>
          <a:xfrm>
            <a:off x="4066656" y="424972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橢圓 30">
            <a:extLst>
              <a:ext uri="{FF2B5EF4-FFF2-40B4-BE49-F238E27FC236}">
                <a16:creationId xmlns:a16="http://schemas.microsoft.com/office/drawing/2014/main" id="{E1DE1592-B089-2F45-B2F1-15590B032B5A}"/>
              </a:ext>
            </a:extLst>
          </p:cNvPr>
          <p:cNvSpPr/>
          <p:nvPr/>
        </p:nvSpPr>
        <p:spPr>
          <a:xfrm>
            <a:off x="4099662" y="324971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橢圓 31">
            <a:extLst>
              <a:ext uri="{FF2B5EF4-FFF2-40B4-BE49-F238E27FC236}">
                <a16:creationId xmlns:a16="http://schemas.microsoft.com/office/drawing/2014/main" id="{E077EAE6-E062-704B-9CDC-DBA620ED74DF}"/>
              </a:ext>
            </a:extLst>
          </p:cNvPr>
          <p:cNvSpPr/>
          <p:nvPr/>
        </p:nvSpPr>
        <p:spPr>
          <a:xfrm>
            <a:off x="4592376" y="244734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橢圓 32">
            <a:extLst>
              <a:ext uri="{FF2B5EF4-FFF2-40B4-BE49-F238E27FC236}">
                <a16:creationId xmlns:a16="http://schemas.microsoft.com/office/drawing/2014/main" id="{C528F173-2EB7-5A4A-81E0-EA9BDCCD90D3}"/>
              </a:ext>
            </a:extLst>
          </p:cNvPr>
          <p:cNvSpPr/>
          <p:nvPr/>
        </p:nvSpPr>
        <p:spPr>
          <a:xfrm>
            <a:off x="4267962" y="480644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橢圓 34">
            <a:extLst>
              <a:ext uri="{FF2B5EF4-FFF2-40B4-BE49-F238E27FC236}">
                <a16:creationId xmlns:a16="http://schemas.microsoft.com/office/drawing/2014/main" id="{8E6ECB96-6BCC-A643-A3DC-CA3B4C1B7721}"/>
              </a:ext>
            </a:extLst>
          </p:cNvPr>
          <p:cNvSpPr/>
          <p:nvPr/>
        </p:nvSpPr>
        <p:spPr>
          <a:xfrm>
            <a:off x="4962741" y="537046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手繪多邊形 1">
            <a:extLst>
              <a:ext uri="{FF2B5EF4-FFF2-40B4-BE49-F238E27FC236}">
                <a16:creationId xmlns:a16="http://schemas.microsoft.com/office/drawing/2014/main" id="{4AB1F2D7-EC38-6845-B697-C445410272DF}"/>
              </a:ext>
            </a:extLst>
          </p:cNvPr>
          <p:cNvSpPr/>
          <p:nvPr/>
        </p:nvSpPr>
        <p:spPr>
          <a:xfrm>
            <a:off x="4163891" y="5070764"/>
            <a:ext cx="948436" cy="715847"/>
          </a:xfrm>
          <a:custGeom>
            <a:avLst/>
            <a:gdLst>
              <a:gd name="connsiteX0" fmla="*/ 283418 w 948436"/>
              <a:gd name="connsiteY0" fmla="*/ 0 h 715847"/>
              <a:gd name="connsiteX1" fmla="*/ 34036 w 948436"/>
              <a:gd name="connsiteY1" fmla="*/ 685800 h 715847"/>
              <a:gd name="connsiteX2" fmla="*/ 948436 w 948436"/>
              <a:gd name="connsiteY2" fmla="*/ 602672 h 715847"/>
              <a:gd name="connsiteX3" fmla="*/ 948436 w 948436"/>
              <a:gd name="connsiteY3" fmla="*/ 602672 h 715847"/>
            </a:gdLst>
            <a:ahLst/>
            <a:cxnLst>
              <a:cxn ang="0">
                <a:pos x="connsiteX0" y="connsiteY0"/>
              </a:cxn>
              <a:cxn ang="0">
                <a:pos x="connsiteX1" y="connsiteY1"/>
              </a:cxn>
              <a:cxn ang="0">
                <a:pos x="connsiteX2" y="connsiteY2"/>
              </a:cxn>
              <a:cxn ang="0">
                <a:pos x="connsiteX3" y="connsiteY3"/>
              </a:cxn>
            </a:cxnLst>
            <a:rect l="l" t="t" r="r" b="b"/>
            <a:pathLst>
              <a:path w="948436" h="715847">
                <a:moveTo>
                  <a:pt x="283418" y="0"/>
                </a:moveTo>
                <a:cubicBezTo>
                  <a:pt x="103309" y="292677"/>
                  <a:pt x="-76800" y="585355"/>
                  <a:pt x="34036" y="685800"/>
                </a:cubicBezTo>
                <a:cubicBezTo>
                  <a:pt x="144872" y="786245"/>
                  <a:pt x="948436" y="602672"/>
                  <a:pt x="948436" y="602672"/>
                </a:cubicBezTo>
                <a:lnTo>
                  <a:pt x="948436" y="60267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文字方塊 35">
            <a:extLst>
              <a:ext uri="{FF2B5EF4-FFF2-40B4-BE49-F238E27FC236}">
                <a16:creationId xmlns:a16="http://schemas.microsoft.com/office/drawing/2014/main" id="{0E5CF7DB-790D-0846-8703-FAEE273C4D71}"/>
              </a:ext>
            </a:extLst>
          </p:cNvPr>
          <p:cNvSpPr txBox="1"/>
          <p:nvPr/>
        </p:nvSpPr>
        <p:spPr>
          <a:xfrm>
            <a:off x="1818972" y="643469"/>
            <a:ext cx="6076920" cy="646331"/>
          </a:xfrm>
          <a:prstGeom prst="rect">
            <a:avLst/>
          </a:prstGeom>
          <a:noFill/>
        </p:spPr>
        <p:txBody>
          <a:bodyPr wrap="none" rtlCol="0">
            <a:spAutoFit/>
          </a:bodyPr>
          <a:lstStyle/>
          <a:p>
            <a:r>
              <a:rPr kumimoji="1" lang="en-US" altLang="zh-TW" dirty="0"/>
              <a:t>This graph is obtained from the previous graph 3-join with K</a:t>
            </a:r>
            <a:r>
              <a:rPr kumimoji="1" lang="en-US" altLang="zh-TW" baseline="-25000" dirty="0"/>
              <a:t>4</a:t>
            </a:r>
            <a:r>
              <a:rPr kumimoji="1" lang="en-US" altLang="zh-TW" dirty="0"/>
              <a:t>.  </a:t>
            </a:r>
          </a:p>
          <a:p>
            <a:r>
              <a:rPr kumimoji="1" lang="en-US" altLang="zh-TW" dirty="0"/>
              <a:t>The graph is Hamiltonian connected. </a:t>
            </a:r>
            <a:endParaRPr kumimoji="1" lang="zh-TW" altLang="en-US" dirty="0"/>
          </a:p>
        </p:txBody>
      </p:sp>
    </p:spTree>
    <p:extLst>
      <p:ext uri="{BB962C8B-B14F-4D97-AF65-F5344CB8AC3E}">
        <p14:creationId xmlns:p14="http://schemas.microsoft.com/office/powerpoint/2010/main" val="12172218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C254E6CC-86CD-984D-B064-78C7E847BD2E}"/>
              </a:ext>
            </a:extLst>
          </p:cNvPr>
          <p:cNvSpPr>
            <a:spLocks noGrp="1"/>
          </p:cNvSpPr>
          <p:nvPr>
            <p:ph type="sldNum" sz="quarter" idx="12"/>
          </p:nvPr>
        </p:nvSpPr>
        <p:spPr/>
        <p:txBody>
          <a:bodyPr/>
          <a:lstStyle/>
          <a:p>
            <a:fld id="{49820257-F149-476F-BA4A-F9B1C20E38C8}" type="slidenum">
              <a:rPr lang="zh-TW" altLang="en-US" smtClean="0"/>
              <a:t>125</a:t>
            </a:fld>
            <a:endParaRPr lang="zh-TW" altLang="en-US"/>
          </a:p>
        </p:txBody>
      </p:sp>
      <p:sp>
        <p:nvSpPr>
          <p:cNvPr id="34" name="十二邊形 33">
            <a:extLst>
              <a:ext uri="{FF2B5EF4-FFF2-40B4-BE49-F238E27FC236}">
                <a16:creationId xmlns:a16="http://schemas.microsoft.com/office/drawing/2014/main" id="{EB2A19E4-0486-E547-A9AD-526F63F4D637}"/>
              </a:ext>
            </a:extLst>
          </p:cNvPr>
          <p:cNvSpPr/>
          <p:nvPr/>
        </p:nvSpPr>
        <p:spPr>
          <a:xfrm>
            <a:off x="695738" y="1842234"/>
            <a:ext cx="3740727" cy="3740727"/>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37" name="直線接點 36">
            <a:extLst>
              <a:ext uri="{FF2B5EF4-FFF2-40B4-BE49-F238E27FC236}">
                <a16:creationId xmlns:a16="http://schemas.microsoft.com/office/drawing/2014/main" id="{53F32128-E4B4-C449-98B1-1861C2A9F835}"/>
              </a:ext>
            </a:extLst>
          </p:cNvPr>
          <p:cNvCxnSpPr>
            <a:stCxn id="34" idx="10"/>
            <a:endCxn id="34" idx="4"/>
          </p:cNvCxnSpPr>
          <p:nvPr/>
        </p:nvCxnSpPr>
        <p:spPr>
          <a:xfrm>
            <a:off x="2064913" y="1842234"/>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B5E04EB0-6E2F-DB45-8901-B0E25EEA8D76}"/>
              </a:ext>
            </a:extLst>
          </p:cNvPr>
          <p:cNvCxnSpPr>
            <a:stCxn id="34" idx="11"/>
            <a:endCxn id="34" idx="5"/>
          </p:cNvCxnSpPr>
          <p:nvPr/>
        </p:nvCxnSpPr>
        <p:spPr>
          <a:xfrm flipH="1">
            <a:off x="2064913" y="1842234"/>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A2B912D1-2B07-984C-ABD1-66B45C2BD184}"/>
              </a:ext>
            </a:extLst>
          </p:cNvPr>
          <p:cNvCxnSpPr>
            <a:stCxn id="34" idx="9"/>
            <a:endCxn id="34" idx="3"/>
          </p:cNvCxnSpPr>
          <p:nvPr/>
        </p:nvCxnSpPr>
        <p:spPr>
          <a:xfrm>
            <a:off x="1196926" y="2343422"/>
            <a:ext cx="2738351" cy="2738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B7D8F620-B594-F44B-8233-0454BDFE427C}"/>
              </a:ext>
            </a:extLst>
          </p:cNvPr>
          <p:cNvCxnSpPr>
            <a:stCxn id="34" idx="8"/>
            <a:endCxn id="34" idx="2"/>
          </p:cNvCxnSpPr>
          <p:nvPr/>
        </p:nvCxnSpPr>
        <p:spPr>
          <a:xfrm>
            <a:off x="695738" y="3211409"/>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D6845508-6CC3-7B4A-BE83-06662D596E43}"/>
              </a:ext>
            </a:extLst>
          </p:cNvPr>
          <p:cNvCxnSpPr>
            <a:stCxn id="34" idx="7"/>
            <a:endCxn id="34" idx="1"/>
          </p:cNvCxnSpPr>
          <p:nvPr/>
        </p:nvCxnSpPr>
        <p:spPr>
          <a:xfrm flipV="1">
            <a:off x="695738" y="3211409"/>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14E231E-5E9D-F146-AA71-DE669F0C8670}"/>
              </a:ext>
            </a:extLst>
          </p:cNvPr>
          <p:cNvCxnSpPr>
            <a:stCxn id="34" idx="0"/>
          </p:cNvCxnSpPr>
          <p:nvPr/>
        </p:nvCxnSpPr>
        <p:spPr>
          <a:xfrm flipH="1">
            <a:off x="1196926" y="2343422"/>
            <a:ext cx="2738351" cy="2738351"/>
          </a:xfrm>
          <a:prstGeom prst="line">
            <a:avLst/>
          </a:prstGeom>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id="{8CB4C6D5-655C-5C48-9CB7-98B336487533}"/>
              </a:ext>
            </a:extLst>
          </p:cNvPr>
          <p:cNvSpPr/>
          <p:nvPr/>
        </p:nvSpPr>
        <p:spPr>
          <a:xfrm>
            <a:off x="1882350" y="165967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橢圓 43">
            <a:extLst>
              <a:ext uri="{FF2B5EF4-FFF2-40B4-BE49-F238E27FC236}">
                <a16:creationId xmlns:a16="http://schemas.microsoft.com/office/drawing/2014/main" id="{385E2361-7C95-FD44-8BD0-238D54556081}"/>
              </a:ext>
            </a:extLst>
          </p:cNvPr>
          <p:cNvSpPr/>
          <p:nvPr/>
        </p:nvSpPr>
        <p:spPr>
          <a:xfrm>
            <a:off x="2906879" y="1690418"/>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橢圓 44">
            <a:extLst>
              <a:ext uri="{FF2B5EF4-FFF2-40B4-BE49-F238E27FC236}">
                <a16:creationId xmlns:a16="http://schemas.microsoft.com/office/drawing/2014/main" id="{4977A8C9-9DB9-6A43-B9AA-16FF30C2CE9E}"/>
              </a:ext>
            </a:extLst>
          </p:cNvPr>
          <p:cNvSpPr/>
          <p:nvPr/>
        </p:nvSpPr>
        <p:spPr>
          <a:xfrm>
            <a:off x="3722235" y="221139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橢圓 45">
            <a:extLst>
              <a:ext uri="{FF2B5EF4-FFF2-40B4-BE49-F238E27FC236}">
                <a16:creationId xmlns:a16="http://schemas.microsoft.com/office/drawing/2014/main" id="{5D313FD5-9CD5-6149-A1A4-06D1E8FA5C31}"/>
              </a:ext>
            </a:extLst>
          </p:cNvPr>
          <p:cNvSpPr/>
          <p:nvPr/>
        </p:nvSpPr>
        <p:spPr>
          <a:xfrm>
            <a:off x="4188490" y="3053872"/>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橢圓 46">
            <a:extLst>
              <a:ext uri="{FF2B5EF4-FFF2-40B4-BE49-F238E27FC236}">
                <a16:creationId xmlns:a16="http://schemas.microsoft.com/office/drawing/2014/main" id="{E72A5689-BE1C-304D-B381-74DB0821DACE}"/>
              </a:ext>
            </a:extLst>
          </p:cNvPr>
          <p:cNvSpPr/>
          <p:nvPr/>
        </p:nvSpPr>
        <p:spPr>
          <a:xfrm>
            <a:off x="4169577" y="399170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a:extLst>
              <a:ext uri="{FF2B5EF4-FFF2-40B4-BE49-F238E27FC236}">
                <a16:creationId xmlns:a16="http://schemas.microsoft.com/office/drawing/2014/main" id="{C7E290AB-01B8-064E-B72B-EC6151884C73}"/>
              </a:ext>
            </a:extLst>
          </p:cNvPr>
          <p:cNvSpPr/>
          <p:nvPr/>
        </p:nvSpPr>
        <p:spPr>
          <a:xfrm>
            <a:off x="3718455" y="4882874"/>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橢圓 48">
            <a:extLst>
              <a:ext uri="{FF2B5EF4-FFF2-40B4-BE49-F238E27FC236}">
                <a16:creationId xmlns:a16="http://schemas.microsoft.com/office/drawing/2014/main" id="{35189851-B5A7-6048-8493-438E8C98257A}"/>
              </a:ext>
            </a:extLst>
          </p:cNvPr>
          <p:cNvSpPr/>
          <p:nvPr/>
        </p:nvSpPr>
        <p:spPr>
          <a:xfrm>
            <a:off x="2898640" y="542442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橢圓 49">
            <a:extLst>
              <a:ext uri="{FF2B5EF4-FFF2-40B4-BE49-F238E27FC236}">
                <a16:creationId xmlns:a16="http://schemas.microsoft.com/office/drawing/2014/main" id="{296B62D7-EDBB-FA46-9620-35C23F950A37}"/>
              </a:ext>
            </a:extLst>
          </p:cNvPr>
          <p:cNvSpPr/>
          <p:nvPr/>
        </p:nvSpPr>
        <p:spPr>
          <a:xfrm>
            <a:off x="1882350" y="537722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橢圓 50">
            <a:extLst>
              <a:ext uri="{FF2B5EF4-FFF2-40B4-BE49-F238E27FC236}">
                <a16:creationId xmlns:a16="http://schemas.microsoft.com/office/drawing/2014/main" id="{41BF9CEF-8A0F-F043-9318-46A419FBD2C5}"/>
              </a:ext>
            </a:extLst>
          </p:cNvPr>
          <p:cNvSpPr/>
          <p:nvPr/>
        </p:nvSpPr>
        <p:spPr>
          <a:xfrm>
            <a:off x="1048622" y="491514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a:extLst>
              <a:ext uri="{FF2B5EF4-FFF2-40B4-BE49-F238E27FC236}">
                <a16:creationId xmlns:a16="http://schemas.microsoft.com/office/drawing/2014/main" id="{D2ADA801-0E40-834D-AB86-6261FFDDF3CA}"/>
              </a:ext>
            </a:extLst>
          </p:cNvPr>
          <p:cNvSpPr/>
          <p:nvPr/>
        </p:nvSpPr>
        <p:spPr>
          <a:xfrm>
            <a:off x="522903" y="401377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橢圓 52">
            <a:extLst>
              <a:ext uri="{FF2B5EF4-FFF2-40B4-BE49-F238E27FC236}">
                <a16:creationId xmlns:a16="http://schemas.microsoft.com/office/drawing/2014/main" id="{7CF42EC9-FA06-1543-82EC-C3A4416AAEE2}"/>
              </a:ext>
            </a:extLst>
          </p:cNvPr>
          <p:cNvSpPr/>
          <p:nvPr/>
        </p:nvSpPr>
        <p:spPr>
          <a:xfrm>
            <a:off x="555909" y="301376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橢圓 53">
            <a:extLst>
              <a:ext uri="{FF2B5EF4-FFF2-40B4-BE49-F238E27FC236}">
                <a16:creationId xmlns:a16="http://schemas.microsoft.com/office/drawing/2014/main" id="{CEE34D53-4E07-8C4C-89B8-C0BECD396C0F}"/>
              </a:ext>
            </a:extLst>
          </p:cNvPr>
          <p:cNvSpPr/>
          <p:nvPr/>
        </p:nvSpPr>
        <p:spPr>
          <a:xfrm>
            <a:off x="1048623" y="221139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橢圓 54">
            <a:extLst>
              <a:ext uri="{FF2B5EF4-FFF2-40B4-BE49-F238E27FC236}">
                <a16:creationId xmlns:a16="http://schemas.microsoft.com/office/drawing/2014/main" id="{58A2BA9C-5BF1-864C-B166-964200655965}"/>
              </a:ext>
            </a:extLst>
          </p:cNvPr>
          <p:cNvSpPr/>
          <p:nvPr/>
        </p:nvSpPr>
        <p:spPr>
          <a:xfrm>
            <a:off x="724209" y="457049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橢圓 55">
            <a:extLst>
              <a:ext uri="{FF2B5EF4-FFF2-40B4-BE49-F238E27FC236}">
                <a16:creationId xmlns:a16="http://schemas.microsoft.com/office/drawing/2014/main" id="{9384F5F8-4C96-E146-A294-3B6BAE462ABB}"/>
              </a:ext>
            </a:extLst>
          </p:cNvPr>
          <p:cNvSpPr/>
          <p:nvPr/>
        </p:nvSpPr>
        <p:spPr>
          <a:xfrm>
            <a:off x="1418988" y="513452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手繪多邊形 56">
            <a:extLst>
              <a:ext uri="{FF2B5EF4-FFF2-40B4-BE49-F238E27FC236}">
                <a16:creationId xmlns:a16="http://schemas.microsoft.com/office/drawing/2014/main" id="{C9000C10-99F9-1742-97B6-E4CFEBAAADF6}"/>
              </a:ext>
            </a:extLst>
          </p:cNvPr>
          <p:cNvSpPr/>
          <p:nvPr/>
        </p:nvSpPr>
        <p:spPr>
          <a:xfrm>
            <a:off x="620138" y="4834816"/>
            <a:ext cx="948436" cy="715847"/>
          </a:xfrm>
          <a:custGeom>
            <a:avLst/>
            <a:gdLst>
              <a:gd name="connsiteX0" fmla="*/ 283418 w 948436"/>
              <a:gd name="connsiteY0" fmla="*/ 0 h 715847"/>
              <a:gd name="connsiteX1" fmla="*/ 34036 w 948436"/>
              <a:gd name="connsiteY1" fmla="*/ 685800 h 715847"/>
              <a:gd name="connsiteX2" fmla="*/ 948436 w 948436"/>
              <a:gd name="connsiteY2" fmla="*/ 602672 h 715847"/>
              <a:gd name="connsiteX3" fmla="*/ 948436 w 948436"/>
              <a:gd name="connsiteY3" fmla="*/ 602672 h 715847"/>
            </a:gdLst>
            <a:ahLst/>
            <a:cxnLst>
              <a:cxn ang="0">
                <a:pos x="connsiteX0" y="connsiteY0"/>
              </a:cxn>
              <a:cxn ang="0">
                <a:pos x="connsiteX1" y="connsiteY1"/>
              </a:cxn>
              <a:cxn ang="0">
                <a:pos x="connsiteX2" y="connsiteY2"/>
              </a:cxn>
              <a:cxn ang="0">
                <a:pos x="connsiteX3" y="connsiteY3"/>
              </a:cxn>
            </a:cxnLst>
            <a:rect l="l" t="t" r="r" b="b"/>
            <a:pathLst>
              <a:path w="948436" h="715847">
                <a:moveTo>
                  <a:pt x="283418" y="0"/>
                </a:moveTo>
                <a:cubicBezTo>
                  <a:pt x="103309" y="292677"/>
                  <a:pt x="-76800" y="585355"/>
                  <a:pt x="34036" y="685800"/>
                </a:cubicBezTo>
                <a:cubicBezTo>
                  <a:pt x="144872" y="786245"/>
                  <a:pt x="948436" y="602672"/>
                  <a:pt x="948436" y="602672"/>
                </a:cubicBezTo>
                <a:lnTo>
                  <a:pt x="948436" y="60267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橢圓 57">
            <a:extLst>
              <a:ext uri="{FF2B5EF4-FFF2-40B4-BE49-F238E27FC236}">
                <a16:creationId xmlns:a16="http://schemas.microsoft.com/office/drawing/2014/main" id="{10DF3DD9-0E0D-274A-A272-68F471410951}"/>
              </a:ext>
            </a:extLst>
          </p:cNvPr>
          <p:cNvSpPr/>
          <p:nvPr/>
        </p:nvSpPr>
        <p:spPr>
          <a:xfrm>
            <a:off x="2425774" y="542972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橢圓 58">
            <a:extLst>
              <a:ext uri="{FF2B5EF4-FFF2-40B4-BE49-F238E27FC236}">
                <a16:creationId xmlns:a16="http://schemas.microsoft.com/office/drawing/2014/main" id="{BA721343-9377-5C45-8E3E-8C1101157143}"/>
              </a:ext>
            </a:extLst>
          </p:cNvPr>
          <p:cNvSpPr/>
          <p:nvPr/>
        </p:nvSpPr>
        <p:spPr>
          <a:xfrm>
            <a:off x="3329337" y="520660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手繪多邊形 2">
            <a:extLst>
              <a:ext uri="{FF2B5EF4-FFF2-40B4-BE49-F238E27FC236}">
                <a16:creationId xmlns:a16="http://schemas.microsoft.com/office/drawing/2014/main" id="{7C43205A-4DD5-1945-AA2F-05CBF222D260}"/>
              </a:ext>
            </a:extLst>
          </p:cNvPr>
          <p:cNvSpPr/>
          <p:nvPr/>
        </p:nvSpPr>
        <p:spPr>
          <a:xfrm>
            <a:off x="2660073" y="5565397"/>
            <a:ext cx="935182" cy="790953"/>
          </a:xfrm>
          <a:custGeom>
            <a:avLst/>
            <a:gdLst>
              <a:gd name="connsiteX0" fmla="*/ 0 w 935182"/>
              <a:gd name="connsiteY0" fmla="*/ 145472 h 790953"/>
              <a:gd name="connsiteX1" fmla="*/ 519546 w 935182"/>
              <a:gd name="connsiteY1" fmla="*/ 789709 h 790953"/>
              <a:gd name="connsiteX2" fmla="*/ 935182 w 935182"/>
              <a:gd name="connsiteY2" fmla="*/ 0 h 790953"/>
              <a:gd name="connsiteX3" fmla="*/ 935182 w 935182"/>
              <a:gd name="connsiteY3" fmla="*/ 0 h 790953"/>
            </a:gdLst>
            <a:ahLst/>
            <a:cxnLst>
              <a:cxn ang="0">
                <a:pos x="connsiteX0" y="connsiteY0"/>
              </a:cxn>
              <a:cxn ang="0">
                <a:pos x="connsiteX1" y="connsiteY1"/>
              </a:cxn>
              <a:cxn ang="0">
                <a:pos x="connsiteX2" y="connsiteY2"/>
              </a:cxn>
              <a:cxn ang="0">
                <a:pos x="connsiteX3" y="connsiteY3"/>
              </a:cxn>
            </a:cxnLst>
            <a:rect l="l" t="t" r="r" b="b"/>
            <a:pathLst>
              <a:path w="935182" h="790953">
                <a:moveTo>
                  <a:pt x="0" y="145472"/>
                </a:moveTo>
                <a:cubicBezTo>
                  <a:pt x="181841" y="479713"/>
                  <a:pt x="363682" y="813954"/>
                  <a:pt x="519546" y="789709"/>
                </a:cubicBezTo>
                <a:cubicBezTo>
                  <a:pt x="675410" y="765464"/>
                  <a:pt x="935182" y="0"/>
                  <a:pt x="935182" y="0"/>
                </a:cubicBezTo>
                <a:lnTo>
                  <a:pt x="93518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十二邊形 59">
            <a:extLst>
              <a:ext uri="{FF2B5EF4-FFF2-40B4-BE49-F238E27FC236}">
                <a16:creationId xmlns:a16="http://schemas.microsoft.com/office/drawing/2014/main" id="{983A6BCD-42BF-0B44-8851-99B6793F00FC}"/>
              </a:ext>
            </a:extLst>
          </p:cNvPr>
          <p:cNvSpPr/>
          <p:nvPr/>
        </p:nvSpPr>
        <p:spPr>
          <a:xfrm>
            <a:off x="5956203" y="1558636"/>
            <a:ext cx="3740727" cy="3740727"/>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61" name="直線接點 60">
            <a:extLst>
              <a:ext uri="{FF2B5EF4-FFF2-40B4-BE49-F238E27FC236}">
                <a16:creationId xmlns:a16="http://schemas.microsoft.com/office/drawing/2014/main" id="{7E9E0192-B116-4545-813D-55E8BEE33A2B}"/>
              </a:ext>
            </a:extLst>
          </p:cNvPr>
          <p:cNvCxnSpPr>
            <a:stCxn id="60" idx="10"/>
            <a:endCxn id="60" idx="4"/>
          </p:cNvCxnSpPr>
          <p:nvPr/>
        </p:nvCxnSpPr>
        <p:spPr>
          <a:xfrm>
            <a:off x="7325378" y="1558636"/>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BFC8A170-3FEA-3846-95DD-3F7B1BF0719F}"/>
              </a:ext>
            </a:extLst>
          </p:cNvPr>
          <p:cNvCxnSpPr>
            <a:stCxn id="60" idx="11"/>
            <a:endCxn id="60" idx="5"/>
          </p:cNvCxnSpPr>
          <p:nvPr/>
        </p:nvCxnSpPr>
        <p:spPr>
          <a:xfrm flipH="1">
            <a:off x="7325378" y="1558636"/>
            <a:ext cx="1002377" cy="374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A2D95C11-0A50-9140-B103-096EFB24FB31}"/>
              </a:ext>
            </a:extLst>
          </p:cNvPr>
          <p:cNvCxnSpPr>
            <a:stCxn id="60" idx="9"/>
            <a:endCxn id="60" idx="3"/>
          </p:cNvCxnSpPr>
          <p:nvPr/>
        </p:nvCxnSpPr>
        <p:spPr>
          <a:xfrm>
            <a:off x="6457391" y="2059824"/>
            <a:ext cx="2738351" cy="2738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2706811B-30B2-9445-B042-8E09581E7C17}"/>
              </a:ext>
            </a:extLst>
          </p:cNvPr>
          <p:cNvCxnSpPr>
            <a:stCxn id="60" idx="8"/>
            <a:endCxn id="60" idx="2"/>
          </p:cNvCxnSpPr>
          <p:nvPr/>
        </p:nvCxnSpPr>
        <p:spPr>
          <a:xfrm>
            <a:off x="5956203" y="2927811"/>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7D1B2F18-DD17-3146-B150-EA985DF8EEB7}"/>
              </a:ext>
            </a:extLst>
          </p:cNvPr>
          <p:cNvCxnSpPr>
            <a:stCxn id="60" idx="7"/>
            <a:endCxn id="60" idx="1"/>
          </p:cNvCxnSpPr>
          <p:nvPr/>
        </p:nvCxnSpPr>
        <p:spPr>
          <a:xfrm flipV="1">
            <a:off x="5956203" y="2927811"/>
            <a:ext cx="3740727" cy="10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ED3BD150-F363-0548-AFBC-6AE726FD7416}"/>
              </a:ext>
            </a:extLst>
          </p:cNvPr>
          <p:cNvCxnSpPr>
            <a:stCxn id="60" idx="0"/>
          </p:cNvCxnSpPr>
          <p:nvPr/>
        </p:nvCxnSpPr>
        <p:spPr>
          <a:xfrm flipH="1">
            <a:off x="6457391" y="2059824"/>
            <a:ext cx="2738351" cy="2738351"/>
          </a:xfrm>
          <a:prstGeom prst="line">
            <a:avLst/>
          </a:prstGeom>
        </p:spPr>
        <p:style>
          <a:lnRef idx="1">
            <a:schemeClr val="accent1"/>
          </a:lnRef>
          <a:fillRef idx="0">
            <a:schemeClr val="accent1"/>
          </a:fillRef>
          <a:effectRef idx="0">
            <a:schemeClr val="accent1"/>
          </a:effectRef>
          <a:fontRef idx="minor">
            <a:schemeClr val="tx1"/>
          </a:fontRef>
        </p:style>
      </p:cxnSp>
      <p:sp>
        <p:nvSpPr>
          <p:cNvPr id="67" name="橢圓 66">
            <a:extLst>
              <a:ext uri="{FF2B5EF4-FFF2-40B4-BE49-F238E27FC236}">
                <a16:creationId xmlns:a16="http://schemas.microsoft.com/office/drawing/2014/main" id="{ABFFBD83-B468-5B48-8021-C8D755752F2D}"/>
              </a:ext>
            </a:extLst>
          </p:cNvPr>
          <p:cNvSpPr/>
          <p:nvPr/>
        </p:nvSpPr>
        <p:spPr>
          <a:xfrm>
            <a:off x="7142815" y="137607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橢圓 67">
            <a:extLst>
              <a:ext uri="{FF2B5EF4-FFF2-40B4-BE49-F238E27FC236}">
                <a16:creationId xmlns:a16="http://schemas.microsoft.com/office/drawing/2014/main" id="{1FB2C823-D5B7-1D40-8BC0-5328940D2D36}"/>
              </a:ext>
            </a:extLst>
          </p:cNvPr>
          <p:cNvSpPr/>
          <p:nvPr/>
        </p:nvSpPr>
        <p:spPr>
          <a:xfrm>
            <a:off x="8167344" y="1406820"/>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橢圓 68">
            <a:extLst>
              <a:ext uri="{FF2B5EF4-FFF2-40B4-BE49-F238E27FC236}">
                <a16:creationId xmlns:a16="http://schemas.microsoft.com/office/drawing/2014/main" id="{83F671CE-7864-454F-B332-4054F80F57DD}"/>
              </a:ext>
            </a:extLst>
          </p:cNvPr>
          <p:cNvSpPr/>
          <p:nvPr/>
        </p:nvSpPr>
        <p:spPr>
          <a:xfrm>
            <a:off x="8982700" y="192780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橢圓 69">
            <a:extLst>
              <a:ext uri="{FF2B5EF4-FFF2-40B4-BE49-F238E27FC236}">
                <a16:creationId xmlns:a16="http://schemas.microsoft.com/office/drawing/2014/main" id="{2DEBD7FF-D102-2945-B35E-8BD097F812EB}"/>
              </a:ext>
            </a:extLst>
          </p:cNvPr>
          <p:cNvSpPr/>
          <p:nvPr/>
        </p:nvSpPr>
        <p:spPr>
          <a:xfrm>
            <a:off x="9448955" y="2770274"/>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橢圓 70">
            <a:extLst>
              <a:ext uri="{FF2B5EF4-FFF2-40B4-BE49-F238E27FC236}">
                <a16:creationId xmlns:a16="http://schemas.microsoft.com/office/drawing/2014/main" id="{AB662FCF-0DE8-334F-905A-4458B9A18929}"/>
              </a:ext>
            </a:extLst>
          </p:cNvPr>
          <p:cNvSpPr/>
          <p:nvPr/>
        </p:nvSpPr>
        <p:spPr>
          <a:xfrm>
            <a:off x="9430042" y="370811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橢圓 71">
            <a:extLst>
              <a:ext uri="{FF2B5EF4-FFF2-40B4-BE49-F238E27FC236}">
                <a16:creationId xmlns:a16="http://schemas.microsoft.com/office/drawing/2014/main" id="{DE4B8F39-AA48-9D4C-9923-61734F52D78A}"/>
              </a:ext>
            </a:extLst>
          </p:cNvPr>
          <p:cNvSpPr/>
          <p:nvPr/>
        </p:nvSpPr>
        <p:spPr>
          <a:xfrm>
            <a:off x="8978920" y="4599276"/>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a:extLst>
              <a:ext uri="{FF2B5EF4-FFF2-40B4-BE49-F238E27FC236}">
                <a16:creationId xmlns:a16="http://schemas.microsoft.com/office/drawing/2014/main" id="{5AEB9E79-E76D-334D-89B6-AD75C2E2DC65}"/>
              </a:ext>
            </a:extLst>
          </p:cNvPr>
          <p:cNvSpPr/>
          <p:nvPr/>
        </p:nvSpPr>
        <p:spPr>
          <a:xfrm>
            <a:off x="8159105" y="514082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橢圓 73">
            <a:extLst>
              <a:ext uri="{FF2B5EF4-FFF2-40B4-BE49-F238E27FC236}">
                <a16:creationId xmlns:a16="http://schemas.microsoft.com/office/drawing/2014/main" id="{2F8D4D99-E5DD-2242-A7A0-C132E6596202}"/>
              </a:ext>
            </a:extLst>
          </p:cNvPr>
          <p:cNvSpPr/>
          <p:nvPr/>
        </p:nvSpPr>
        <p:spPr>
          <a:xfrm>
            <a:off x="7142815" y="509362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橢圓 74">
            <a:extLst>
              <a:ext uri="{FF2B5EF4-FFF2-40B4-BE49-F238E27FC236}">
                <a16:creationId xmlns:a16="http://schemas.microsoft.com/office/drawing/2014/main" id="{04E4A4EC-534F-9447-9064-1B0B617D1DF0}"/>
              </a:ext>
            </a:extLst>
          </p:cNvPr>
          <p:cNvSpPr/>
          <p:nvPr/>
        </p:nvSpPr>
        <p:spPr>
          <a:xfrm>
            <a:off x="6309087" y="463154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橢圓 75">
            <a:extLst>
              <a:ext uri="{FF2B5EF4-FFF2-40B4-BE49-F238E27FC236}">
                <a16:creationId xmlns:a16="http://schemas.microsoft.com/office/drawing/2014/main" id="{62D2D52F-6422-9C4B-93CF-8E9167D1B7F6}"/>
              </a:ext>
            </a:extLst>
          </p:cNvPr>
          <p:cNvSpPr/>
          <p:nvPr/>
        </p:nvSpPr>
        <p:spPr>
          <a:xfrm>
            <a:off x="5783368" y="373017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橢圓 76">
            <a:extLst>
              <a:ext uri="{FF2B5EF4-FFF2-40B4-BE49-F238E27FC236}">
                <a16:creationId xmlns:a16="http://schemas.microsoft.com/office/drawing/2014/main" id="{A45851F8-90A8-9546-9E37-F9F739AEA282}"/>
              </a:ext>
            </a:extLst>
          </p:cNvPr>
          <p:cNvSpPr/>
          <p:nvPr/>
        </p:nvSpPr>
        <p:spPr>
          <a:xfrm>
            <a:off x="5816374" y="2730167"/>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橢圓 77">
            <a:extLst>
              <a:ext uri="{FF2B5EF4-FFF2-40B4-BE49-F238E27FC236}">
                <a16:creationId xmlns:a16="http://schemas.microsoft.com/office/drawing/2014/main" id="{9C41ACF4-AE4D-5D4E-851B-365D69022F4F}"/>
              </a:ext>
            </a:extLst>
          </p:cNvPr>
          <p:cNvSpPr/>
          <p:nvPr/>
        </p:nvSpPr>
        <p:spPr>
          <a:xfrm>
            <a:off x="6309088" y="1927801"/>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橢圓 78">
            <a:extLst>
              <a:ext uri="{FF2B5EF4-FFF2-40B4-BE49-F238E27FC236}">
                <a16:creationId xmlns:a16="http://schemas.microsoft.com/office/drawing/2014/main" id="{B01A1BAF-C617-964E-860B-52E4C30666CE}"/>
              </a:ext>
            </a:extLst>
          </p:cNvPr>
          <p:cNvSpPr/>
          <p:nvPr/>
        </p:nvSpPr>
        <p:spPr>
          <a:xfrm>
            <a:off x="5984674" y="4286899"/>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橢圓 79">
            <a:extLst>
              <a:ext uri="{FF2B5EF4-FFF2-40B4-BE49-F238E27FC236}">
                <a16:creationId xmlns:a16="http://schemas.microsoft.com/office/drawing/2014/main" id="{FE0D2DF0-C535-3D4D-A8BA-54AED260E1AA}"/>
              </a:ext>
            </a:extLst>
          </p:cNvPr>
          <p:cNvSpPr/>
          <p:nvPr/>
        </p:nvSpPr>
        <p:spPr>
          <a:xfrm>
            <a:off x="6679453" y="485092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手繪多邊形 80">
            <a:extLst>
              <a:ext uri="{FF2B5EF4-FFF2-40B4-BE49-F238E27FC236}">
                <a16:creationId xmlns:a16="http://schemas.microsoft.com/office/drawing/2014/main" id="{4006DA70-153F-E748-B596-276A6CA1FCA8}"/>
              </a:ext>
            </a:extLst>
          </p:cNvPr>
          <p:cNvSpPr/>
          <p:nvPr/>
        </p:nvSpPr>
        <p:spPr>
          <a:xfrm>
            <a:off x="5880603" y="4551218"/>
            <a:ext cx="948436" cy="715847"/>
          </a:xfrm>
          <a:custGeom>
            <a:avLst/>
            <a:gdLst>
              <a:gd name="connsiteX0" fmla="*/ 283418 w 948436"/>
              <a:gd name="connsiteY0" fmla="*/ 0 h 715847"/>
              <a:gd name="connsiteX1" fmla="*/ 34036 w 948436"/>
              <a:gd name="connsiteY1" fmla="*/ 685800 h 715847"/>
              <a:gd name="connsiteX2" fmla="*/ 948436 w 948436"/>
              <a:gd name="connsiteY2" fmla="*/ 602672 h 715847"/>
              <a:gd name="connsiteX3" fmla="*/ 948436 w 948436"/>
              <a:gd name="connsiteY3" fmla="*/ 602672 h 715847"/>
            </a:gdLst>
            <a:ahLst/>
            <a:cxnLst>
              <a:cxn ang="0">
                <a:pos x="connsiteX0" y="connsiteY0"/>
              </a:cxn>
              <a:cxn ang="0">
                <a:pos x="connsiteX1" y="connsiteY1"/>
              </a:cxn>
              <a:cxn ang="0">
                <a:pos x="connsiteX2" y="connsiteY2"/>
              </a:cxn>
              <a:cxn ang="0">
                <a:pos x="connsiteX3" y="connsiteY3"/>
              </a:cxn>
            </a:cxnLst>
            <a:rect l="l" t="t" r="r" b="b"/>
            <a:pathLst>
              <a:path w="948436" h="715847">
                <a:moveTo>
                  <a:pt x="283418" y="0"/>
                </a:moveTo>
                <a:cubicBezTo>
                  <a:pt x="103309" y="292677"/>
                  <a:pt x="-76800" y="585355"/>
                  <a:pt x="34036" y="685800"/>
                </a:cubicBezTo>
                <a:cubicBezTo>
                  <a:pt x="144872" y="786245"/>
                  <a:pt x="948436" y="602672"/>
                  <a:pt x="948436" y="602672"/>
                </a:cubicBezTo>
                <a:lnTo>
                  <a:pt x="948436" y="60267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a16="http://schemas.microsoft.com/office/drawing/2014/main" id="{3E75E6E7-8ECF-7146-9434-6D52B23B3B9A}"/>
              </a:ext>
            </a:extLst>
          </p:cNvPr>
          <p:cNvSpPr/>
          <p:nvPr/>
        </p:nvSpPr>
        <p:spPr>
          <a:xfrm>
            <a:off x="7686239" y="514612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a16="http://schemas.microsoft.com/office/drawing/2014/main" id="{91A32B4E-0151-3A43-AE04-3EF721D56329}"/>
              </a:ext>
            </a:extLst>
          </p:cNvPr>
          <p:cNvSpPr/>
          <p:nvPr/>
        </p:nvSpPr>
        <p:spPr>
          <a:xfrm>
            <a:off x="8589802" y="4923003"/>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手繪多邊形 83">
            <a:extLst>
              <a:ext uri="{FF2B5EF4-FFF2-40B4-BE49-F238E27FC236}">
                <a16:creationId xmlns:a16="http://schemas.microsoft.com/office/drawing/2014/main" id="{3BB4D58A-FB60-0347-97A1-C526405F5E91}"/>
              </a:ext>
            </a:extLst>
          </p:cNvPr>
          <p:cNvSpPr/>
          <p:nvPr/>
        </p:nvSpPr>
        <p:spPr>
          <a:xfrm>
            <a:off x="7920538" y="5281799"/>
            <a:ext cx="935182" cy="790953"/>
          </a:xfrm>
          <a:custGeom>
            <a:avLst/>
            <a:gdLst>
              <a:gd name="connsiteX0" fmla="*/ 0 w 935182"/>
              <a:gd name="connsiteY0" fmla="*/ 145472 h 790953"/>
              <a:gd name="connsiteX1" fmla="*/ 519546 w 935182"/>
              <a:gd name="connsiteY1" fmla="*/ 789709 h 790953"/>
              <a:gd name="connsiteX2" fmla="*/ 935182 w 935182"/>
              <a:gd name="connsiteY2" fmla="*/ 0 h 790953"/>
              <a:gd name="connsiteX3" fmla="*/ 935182 w 935182"/>
              <a:gd name="connsiteY3" fmla="*/ 0 h 790953"/>
            </a:gdLst>
            <a:ahLst/>
            <a:cxnLst>
              <a:cxn ang="0">
                <a:pos x="connsiteX0" y="connsiteY0"/>
              </a:cxn>
              <a:cxn ang="0">
                <a:pos x="connsiteX1" y="connsiteY1"/>
              </a:cxn>
              <a:cxn ang="0">
                <a:pos x="connsiteX2" y="connsiteY2"/>
              </a:cxn>
              <a:cxn ang="0">
                <a:pos x="connsiteX3" y="connsiteY3"/>
              </a:cxn>
            </a:cxnLst>
            <a:rect l="l" t="t" r="r" b="b"/>
            <a:pathLst>
              <a:path w="935182" h="790953">
                <a:moveTo>
                  <a:pt x="0" y="145472"/>
                </a:moveTo>
                <a:cubicBezTo>
                  <a:pt x="181841" y="479713"/>
                  <a:pt x="363682" y="813954"/>
                  <a:pt x="519546" y="789709"/>
                </a:cubicBezTo>
                <a:cubicBezTo>
                  <a:pt x="675410" y="765464"/>
                  <a:pt x="935182" y="0"/>
                  <a:pt x="935182" y="0"/>
                </a:cubicBezTo>
                <a:lnTo>
                  <a:pt x="93518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橢圓 84">
            <a:extLst>
              <a:ext uri="{FF2B5EF4-FFF2-40B4-BE49-F238E27FC236}">
                <a16:creationId xmlns:a16="http://schemas.microsoft.com/office/drawing/2014/main" id="{83DC46D2-411D-3947-BED1-D22696031CD9}"/>
              </a:ext>
            </a:extLst>
          </p:cNvPr>
          <p:cNvSpPr/>
          <p:nvPr/>
        </p:nvSpPr>
        <p:spPr>
          <a:xfrm>
            <a:off x="9560992" y="3236434"/>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橢圓 85">
            <a:extLst>
              <a:ext uri="{FF2B5EF4-FFF2-40B4-BE49-F238E27FC236}">
                <a16:creationId xmlns:a16="http://schemas.microsoft.com/office/drawing/2014/main" id="{DE43521B-8B7C-3A47-94EE-96542B6FADA2}"/>
              </a:ext>
            </a:extLst>
          </p:cNvPr>
          <p:cNvSpPr/>
          <p:nvPr/>
        </p:nvSpPr>
        <p:spPr>
          <a:xfrm>
            <a:off x="9258690" y="2328925"/>
            <a:ext cx="365125"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手繪多邊形 5">
            <a:extLst>
              <a:ext uri="{FF2B5EF4-FFF2-40B4-BE49-F238E27FC236}">
                <a16:creationId xmlns:a16="http://schemas.microsoft.com/office/drawing/2014/main" id="{8916E682-4428-D842-8BA8-0DA7FD9D162A}"/>
              </a:ext>
            </a:extLst>
          </p:cNvPr>
          <p:cNvSpPr/>
          <p:nvPr/>
        </p:nvSpPr>
        <p:spPr>
          <a:xfrm>
            <a:off x="9559636" y="2300464"/>
            <a:ext cx="712339" cy="1086972"/>
          </a:xfrm>
          <a:custGeom>
            <a:avLst/>
            <a:gdLst>
              <a:gd name="connsiteX0" fmla="*/ 0 w 712339"/>
              <a:gd name="connsiteY0" fmla="*/ 110227 h 1086972"/>
              <a:gd name="connsiteX1" fmla="*/ 706582 w 712339"/>
              <a:gd name="connsiteY1" fmla="*/ 89445 h 1086972"/>
              <a:gd name="connsiteX2" fmla="*/ 353291 w 712339"/>
              <a:gd name="connsiteY2" fmla="*/ 1086972 h 1086972"/>
              <a:gd name="connsiteX3" fmla="*/ 353291 w 712339"/>
              <a:gd name="connsiteY3" fmla="*/ 1086972 h 1086972"/>
            </a:gdLst>
            <a:ahLst/>
            <a:cxnLst>
              <a:cxn ang="0">
                <a:pos x="connsiteX0" y="connsiteY0"/>
              </a:cxn>
              <a:cxn ang="0">
                <a:pos x="connsiteX1" y="connsiteY1"/>
              </a:cxn>
              <a:cxn ang="0">
                <a:pos x="connsiteX2" y="connsiteY2"/>
              </a:cxn>
              <a:cxn ang="0">
                <a:pos x="connsiteX3" y="connsiteY3"/>
              </a:cxn>
            </a:cxnLst>
            <a:rect l="l" t="t" r="r" b="b"/>
            <a:pathLst>
              <a:path w="712339" h="1086972">
                <a:moveTo>
                  <a:pt x="0" y="110227"/>
                </a:moveTo>
                <a:cubicBezTo>
                  <a:pt x="323850" y="18440"/>
                  <a:pt x="647700" y="-73346"/>
                  <a:pt x="706582" y="89445"/>
                </a:cubicBezTo>
                <a:cubicBezTo>
                  <a:pt x="765464" y="252236"/>
                  <a:pt x="353291" y="1086972"/>
                  <a:pt x="353291" y="1086972"/>
                </a:cubicBezTo>
                <a:lnTo>
                  <a:pt x="353291" y="108697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文字方塊 7">
            <a:extLst>
              <a:ext uri="{FF2B5EF4-FFF2-40B4-BE49-F238E27FC236}">
                <a16:creationId xmlns:a16="http://schemas.microsoft.com/office/drawing/2014/main" id="{D20C8993-8ADE-6A40-91D5-34BE45873F67}"/>
              </a:ext>
            </a:extLst>
          </p:cNvPr>
          <p:cNvSpPr txBox="1"/>
          <p:nvPr/>
        </p:nvSpPr>
        <p:spPr>
          <a:xfrm>
            <a:off x="946437" y="636499"/>
            <a:ext cx="2372509" cy="369332"/>
          </a:xfrm>
          <a:prstGeom prst="rect">
            <a:avLst/>
          </a:prstGeom>
          <a:noFill/>
        </p:spPr>
        <p:txBody>
          <a:bodyPr wrap="none" rtlCol="0">
            <a:spAutoFit/>
          </a:bodyPr>
          <a:lstStyle/>
          <a:p>
            <a:r>
              <a:rPr kumimoji="1" lang="en-US" altLang="zh-TW" dirty="0"/>
              <a:t>Hamiltonian connected</a:t>
            </a:r>
            <a:endParaRPr kumimoji="1" lang="zh-TW" altLang="en-US" dirty="0"/>
          </a:p>
        </p:txBody>
      </p:sp>
      <p:sp>
        <p:nvSpPr>
          <p:cNvPr id="87" name="文字方塊 86">
            <a:extLst>
              <a:ext uri="{FF2B5EF4-FFF2-40B4-BE49-F238E27FC236}">
                <a16:creationId xmlns:a16="http://schemas.microsoft.com/office/drawing/2014/main" id="{7CDA3BFE-A169-D643-95E7-2EED707CEB04}"/>
              </a:ext>
            </a:extLst>
          </p:cNvPr>
          <p:cNvSpPr txBox="1"/>
          <p:nvPr/>
        </p:nvSpPr>
        <p:spPr>
          <a:xfrm>
            <a:off x="6823233" y="540437"/>
            <a:ext cx="2592761" cy="646331"/>
          </a:xfrm>
          <a:prstGeom prst="rect">
            <a:avLst/>
          </a:prstGeom>
          <a:noFill/>
        </p:spPr>
        <p:txBody>
          <a:bodyPr wrap="none" rtlCol="0">
            <a:spAutoFit/>
          </a:bodyPr>
          <a:lstStyle/>
          <a:p>
            <a:r>
              <a:rPr kumimoji="1" lang="en-US" altLang="zh-TW" dirty="0"/>
              <a:t>Hamiltonian connected</a:t>
            </a:r>
          </a:p>
          <a:p>
            <a:r>
              <a:rPr kumimoji="1" lang="en-US" altLang="zh-TW" dirty="0"/>
              <a:t>Repeated again and again</a:t>
            </a:r>
            <a:endParaRPr kumimoji="1" lang="zh-TW" altLang="en-US" dirty="0"/>
          </a:p>
        </p:txBody>
      </p:sp>
      <p:sp>
        <p:nvSpPr>
          <p:cNvPr id="10" name="文字方塊 9">
            <a:extLst>
              <a:ext uri="{FF2B5EF4-FFF2-40B4-BE49-F238E27FC236}">
                <a16:creationId xmlns:a16="http://schemas.microsoft.com/office/drawing/2014/main" id="{9BA5E4D0-D2EA-354A-92DD-3D0F0F95AA1C}"/>
              </a:ext>
            </a:extLst>
          </p:cNvPr>
          <p:cNvSpPr txBox="1"/>
          <p:nvPr/>
        </p:nvSpPr>
        <p:spPr>
          <a:xfrm>
            <a:off x="3960359" y="5656074"/>
            <a:ext cx="4159254" cy="923330"/>
          </a:xfrm>
          <a:prstGeom prst="rect">
            <a:avLst/>
          </a:prstGeom>
          <a:noFill/>
        </p:spPr>
        <p:txBody>
          <a:bodyPr wrap="square" rtlCol="0">
            <a:spAutoFit/>
          </a:bodyPr>
          <a:lstStyle/>
          <a:p>
            <a:r>
              <a:rPr kumimoji="1" lang="en-US" altLang="zh-TW" sz="5400" dirty="0">
                <a:solidFill>
                  <a:srgbClr val="FF0000"/>
                </a:solidFill>
              </a:rPr>
              <a:t>Why? I know</a:t>
            </a:r>
            <a:endParaRPr kumimoji="1" lang="zh-TW" altLang="en-US" sz="5400" dirty="0">
              <a:solidFill>
                <a:srgbClr val="FF0000"/>
              </a:solidFill>
            </a:endParaRPr>
          </a:p>
        </p:txBody>
      </p:sp>
    </p:spTree>
    <p:extLst>
      <p:ext uri="{BB962C8B-B14F-4D97-AF65-F5344CB8AC3E}">
        <p14:creationId xmlns:p14="http://schemas.microsoft.com/office/powerpoint/2010/main" val="1187904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B3039-265F-614B-80A8-61DF292A8AF8}"/>
              </a:ext>
            </a:extLst>
          </p:cNvPr>
          <p:cNvSpPr>
            <a:spLocks noGrp="1"/>
          </p:cNvSpPr>
          <p:nvPr>
            <p:ph type="title"/>
          </p:nvPr>
        </p:nvSpPr>
        <p:spPr/>
        <p:txBody>
          <a:bodyPr/>
          <a:lstStyle/>
          <a:p>
            <a:r>
              <a:rPr kumimoji="1" lang="en-US" altLang="zh-TW" dirty="0"/>
              <a:t>Question: extension to k-regular graphs</a:t>
            </a:r>
            <a:endParaRPr kumimoji="1" lang="zh-TW" altLang="en-US" dirty="0"/>
          </a:p>
        </p:txBody>
      </p:sp>
      <p:sp>
        <p:nvSpPr>
          <p:cNvPr id="3" name="內容版面配置區 2">
            <a:extLst>
              <a:ext uri="{FF2B5EF4-FFF2-40B4-BE49-F238E27FC236}">
                <a16:creationId xmlns:a16="http://schemas.microsoft.com/office/drawing/2014/main" id="{E0F12611-18C3-1145-84BA-DB25DE94DD7B}"/>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170237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1991544" y="332656"/>
          <a:ext cx="4037987" cy="3456384"/>
        </p:xfrm>
        <a:graphic>
          <a:graphicData uri="http://schemas.openxmlformats.org/presentationml/2006/ole">
            <mc:AlternateContent xmlns:mc="http://schemas.openxmlformats.org/markup-compatibility/2006">
              <mc:Choice xmlns:v="urn:schemas-microsoft-com:vml" Requires="v">
                <p:oleObj spid="_x0000_s8199" r:id="rId3" imgW="4632480" imgH="3965400" progId="">
                  <p:embed/>
                </p:oleObj>
              </mc:Choice>
              <mc:Fallback>
                <p:oleObj r:id="rId3" imgW="4632480" imgH="39654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332656"/>
                        <a:ext cx="4037987" cy="3456384"/>
                      </a:xfrm>
                      <a:prstGeom prst="rect">
                        <a:avLst/>
                      </a:prstGeom>
                      <a:noFill/>
                    </p:spPr>
                  </p:pic>
                </p:oleObj>
              </mc:Fallback>
            </mc:AlternateContent>
          </a:graphicData>
        </a:graphic>
      </p:graphicFrame>
      <p:sp>
        <p:nvSpPr>
          <p:cNvPr id="4" name="文字方塊 3"/>
          <p:cNvSpPr txBox="1"/>
          <p:nvPr/>
        </p:nvSpPr>
        <p:spPr>
          <a:xfrm>
            <a:off x="2999656" y="3861048"/>
            <a:ext cx="1368152" cy="369332"/>
          </a:xfrm>
          <a:prstGeom prst="rect">
            <a:avLst/>
          </a:prstGeom>
          <a:noFill/>
        </p:spPr>
        <p:txBody>
          <a:bodyPr wrap="square" rtlCol="0">
            <a:spAutoFit/>
          </a:bodyPr>
          <a:lstStyle/>
          <a:p>
            <a:r>
              <a:rPr lang="en-US" altLang="zh-TW" dirty="0"/>
              <a:t>Figure 3-34</a:t>
            </a:r>
            <a:endParaRPr lang="zh-TW" altLang="en-US" dirty="0"/>
          </a:p>
        </p:txBody>
      </p:sp>
      <p:graphicFrame>
        <p:nvGraphicFramePr>
          <p:cNvPr id="5" name="物件 4"/>
          <p:cNvGraphicFramePr>
            <a:graphicFrameLocks noChangeAspect="1"/>
          </p:cNvGraphicFramePr>
          <p:nvPr/>
        </p:nvGraphicFramePr>
        <p:xfrm>
          <a:off x="5159896" y="2708921"/>
          <a:ext cx="5143500" cy="3233737"/>
        </p:xfrm>
        <a:graphic>
          <a:graphicData uri="http://schemas.openxmlformats.org/presentationml/2006/ole">
            <mc:AlternateContent xmlns:mc="http://schemas.openxmlformats.org/markup-compatibility/2006">
              <mc:Choice xmlns:v="urn:schemas-microsoft-com:vml" Requires="v">
                <p:oleObj spid="_x0000_s8200" r:id="rId5" imgW="5710680" imgH="3591000" progId="">
                  <p:embed/>
                </p:oleObj>
              </mc:Choice>
              <mc:Fallback>
                <p:oleObj r:id="rId5" imgW="5710680" imgH="3591000" progId="">
                  <p:embed/>
                  <p:pic>
                    <p:nvPicPr>
                      <p:cNvPr id="5" name="物件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896" y="2708921"/>
                        <a:ext cx="5143500" cy="323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字方塊 5"/>
          <p:cNvSpPr txBox="1"/>
          <p:nvPr/>
        </p:nvSpPr>
        <p:spPr>
          <a:xfrm>
            <a:off x="7536160" y="6093296"/>
            <a:ext cx="1368152" cy="369332"/>
          </a:xfrm>
          <a:prstGeom prst="rect">
            <a:avLst/>
          </a:prstGeom>
          <a:noFill/>
        </p:spPr>
        <p:txBody>
          <a:bodyPr wrap="square" rtlCol="0">
            <a:spAutoFit/>
          </a:bodyPr>
          <a:lstStyle/>
          <a:p>
            <a:r>
              <a:rPr lang="en-US" altLang="zh-TW" dirty="0"/>
              <a:t>Figure 3-35</a:t>
            </a:r>
            <a:endParaRPr lang="zh-TW" altLang="en-US" dirty="0"/>
          </a:p>
        </p:txBody>
      </p:sp>
    </p:spTree>
    <p:extLst>
      <p:ext uri="{BB962C8B-B14F-4D97-AF65-F5344CB8AC3E}">
        <p14:creationId xmlns:p14="http://schemas.microsoft.com/office/powerpoint/2010/main" val="24544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4" name="物件 3"/>
          <p:cNvGraphicFramePr>
            <a:graphicFrameLocks noChangeAspect="1"/>
          </p:cNvGraphicFramePr>
          <p:nvPr/>
        </p:nvGraphicFramePr>
        <p:xfrm>
          <a:off x="1919537" y="332656"/>
          <a:ext cx="4719037" cy="3312368"/>
        </p:xfrm>
        <a:graphic>
          <a:graphicData uri="http://schemas.openxmlformats.org/presentationml/2006/ole">
            <mc:AlternateContent xmlns:mc="http://schemas.openxmlformats.org/markup-compatibility/2006">
              <mc:Choice xmlns:v="urn:schemas-microsoft-com:vml" Requires="v">
                <p:oleObj spid="_x0000_s9223" r:id="rId3" imgW="4307760" imgH="3023640" progId="">
                  <p:embed/>
                </p:oleObj>
              </mc:Choice>
              <mc:Fallback>
                <p:oleObj r:id="rId3" imgW="4307760" imgH="3023640" progId="">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332656"/>
                        <a:ext cx="4719037" cy="3312368"/>
                      </a:xfrm>
                      <a:prstGeom prst="rect">
                        <a:avLst/>
                      </a:prstGeom>
                      <a:noFill/>
                    </p:spPr>
                  </p:pic>
                </p:oleObj>
              </mc:Fallback>
            </mc:AlternateContent>
          </a:graphicData>
        </a:graphic>
      </p:graphicFrame>
      <p:graphicFrame>
        <p:nvGraphicFramePr>
          <p:cNvPr id="5" name="物件 4"/>
          <p:cNvGraphicFramePr>
            <a:graphicFrameLocks noChangeAspect="1"/>
          </p:cNvGraphicFramePr>
          <p:nvPr/>
        </p:nvGraphicFramePr>
        <p:xfrm>
          <a:off x="5159897" y="3068960"/>
          <a:ext cx="5248671" cy="3528392"/>
        </p:xfrm>
        <a:graphic>
          <a:graphicData uri="http://schemas.openxmlformats.org/presentationml/2006/ole">
            <mc:AlternateContent xmlns:mc="http://schemas.openxmlformats.org/markup-compatibility/2006">
              <mc:Choice xmlns:v="urn:schemas-microsoft-com:vml" Requires="v">
                <p:oleObj spid="_x0000_s9224" r:id="rId5" imgW="5028120" imgH="3380040" progId="">
                  <p:embed/>
                </p:oleObj>
              </mc:Choice>
              <mc:Fallback>
                <p:oleObj r:id="rId5" imgW="5028120" imgH="3380040" progId="">
                  <p:embed/>
                  <p:pic>
                    <p:nvPicPr>
                      <p:cNvPr id="5" name="物件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897" y="3068960"/>
                        <a:ext cx="5248671" cy="3528392"/>
                      </a:xfrm>
                      <a:prstGeom prst="rect">
                        <a:avLst/>
                      </a:prstGeom>
                      <a:noFill/>
                    </p:spPr>
                  </p:pic>
                </p:oleObj>
              </mc:Fallback>
            </mc:AlternateContent>
          </a:graphicData>
        </a:graphic>
      </p:graphicFrame>
      <p:sp>
        <p:nvSpPr>
          <p:cNvPr id="6" name="文字方塊 5"/>
          <p:cNvSpPr txBox="1"/>
          <p:nvPr/>
        </p:nvSpPr>
        <p:spPr>
          <a:xfrm>
            <a:off x="2927648" y="3861048"/>
            <a:ext cx="1368152" cy="369332"/>
          </a:xfrm>
          <a:prstGeom prst="rect">
            <a:avLst/>
          </a:prstGeom>
          <a:noFill/>
        </p:spPr>
        <p:txBody>
          <a:bodyPr wrap="square" rtlCol="0">
            <a:spAutoFit/>
          </a:bodyPr>
          <a:lstStyle/>
          <a:p>
            <a:r>
              <a:rPr lang="en-US" altLang="zh-TW" dirty="0"/>
              <a:t>Figure 3-36</a:t>
            </a:r>
            <a:endParaRPr lang="zh-TW" altLang="en-US" dirty="0"/>
          </a:p>
        </p:txBody>
      </p:sp>
      <p:sp>
        <p:nvSpPr>
          <p:cNvPr id="7" name="文字方塊 6"/>
          <p:cNvSpPr txBox="1"/>
          <p:nvPr/>
        </p:nvSpPr>
        <p:spPr>
          <a:xfrm>
            <a:off x="8328248" y="6237312"/>
            <a:ext cx="1296144" cy="369332"/>
          </a:xfrm>
          <a:prstGeom prst="rect">
            <a:avLst/>
          </a:prstGeom>
          <a:noFill/>
        </p:spPr>
        <p:txBody>
          <a:bodyPr wrap="square" rtlCol="0">
            <a:spAutoFit/>
          </a:bodyPr>
          <a:lstStyle/>
          <a:p>
            <a:r>
              <a:rPr lang="en-US" altLang="zh-TW" dirty="0"/>
              <a:t>Figure 3-37</a:t>
            </a:r>
            <a:endParaRPr lang="zh-TW" altLang="en-US" dirty="0"/>
          </a:p>
        </p:txBody>
      </p:sp>
    </p:spTree>
    <p:extLst>
      <p:ext uri="{BB962C8B-B14F-4D97-AF65-F5344CB8AC3E}">
        <p14:creationId xmlns:p14="http://schemas.microsoft.com/office/powerpoint/2010/main" val="284204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1919537" y="260648"/>
          <a:ext cx="4685709" cy="3456384"/>
        </p:xfrm>
        <a:graphic>
          <a:graphicData uri="http://schemas.openxmlformats.org/presentationml/2006/ole">
            <mc:AlternateContent xmlns:mc="http://schemas.openxmlformats.org/markup-compatibility/2006">
              <mc:Choice xmlns:v="urn:schemas-microsoft-com:vml" Requires="v">
                <p:oleObj spid="_x0000_s10247" r:id="rId3" imgW="5107320" imgH="3767760" progId="">
                  <p:embed/>
                </p:oleObj>
              </mc:Choice>
              <mc:Fallback>
                <p:oleObj r:id="rId3" imgW="5107320" imgH="376776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260648"/>
                        <a:ext cx="4685709" cy="3456384"/>
                      </a:xfrm>
                      <a:prstGeom prst="rect">
                        <a:avLst/>
                      </a:prstGeom>
                      <a:noFill/>
                    </p:spPr>
                  </p:pic>
                </p:oleObj>
              </mc:Fallback>
            </mc:AlternateContent>
          </a:graphicData>
        </a:graphic>
      </p:graphicFrame>
      <p:graphicFrame>
        <p:nvGraphicFramePr>
          <p:cNvPr id="4" name="物件 3"/>
          <p:cNvGraphicFramePr>
            <a:graphicFrameLocks noChangeAspect="1"/>
          </p:cNvGraphicFramePr>
          <p:nvPr/>
        </p:nvGraphicFramePr>
        <p:xfrm>
          <a:off x="6195704" y="3068960"/>
          <a:ext cx="4076761" cy="3456384"/>
        </p:xfrm>
        <a:graphic>
          <a:graphicData uri="http://schemas.openxmlformats.org/presentationml/2006/ole">
            <mc:AlternateContent xmlns:mc="http://schemas.openxmlformats.org/markup-compatibility/2006">
              <mc:Choice xmlns:v="urn:schemas-microsoft-com:vml" Requires="v">
                <p:oleObj spid="_x0000_s10248" r:id="rId5" imgW="3431880" imgH="2910240" progId="">
                  <p:embed/>
                </p:oleObj>
              </mc:Choice>
              <mc:Fallback>
                <p:oleObj r:id="rId5" imgW="3431880" imgH="2910240" progId="">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5704" y="3068960"/>
                        <a:ext cx="4076761" cy="3456384"/>
                      </a:xfrm>
                      <a:prstGeom prst="rect">
                        <a:avLst/>
                      </a:prstGeom>
                      <a:noFill/>
                    </p:spPr>
                  </p:pic>
                </p:oleObj>
              </mc:Fallback>
            </mc:AlternateContent>
          </a:graphicData>
        </a:graphic>
      </p:graphicFrame>
      <p:sp>
        <p:nvSpPr>
          <p:cNvPr id="5" name="文字方塊 4"/>
          <p:cNvSpPr txBox="1"/>
          <p:nvPr/>
        </p:nvSpPr>
        <p:spPr>
          <a:xfrm>
            <a:off x="2999656" y="4005064"/>
            <a:ext cx="1368152" cy="369332"/>
          </a:xfrm>
          <a:prstGeom prst="rect">
            <a:avLst/>
          </a:prstGeom>
          <a:noFill/>
        </p:spPr>
        <p:txBody>
          <a:bodyPr wrap="square" rtlCol="0">
            <a:spAutoFit/>
          </a:bodyPr>
          <a:lstStyle/>
          <a:p>
            <a:r>
              <a:rPr lang="en-US" altLang="zh-TW" dirty="0"/>
              <a:t>Figure 3-38</a:t>
            </a:r>
          </a:p>
        </p:txBody>
      </p:sp>
      <p:sp>
        <p:nvSpPr>
          <p:cNvPr id="6" name="文字方塊 5"/>
          <p:cNvSpPr txBox="1"/>
          <p:nvPr/>
        </p:nvSpPr>
        <p:spPr>
          <a:xfrm>
            <a:off x="8688288" y="5949280"/>
            <a:ext cx="1440160" cy="369332"/>
          </a:xfrm>
          <a:prstGeom prst="rect">
            <a:avLst/>
          </a:prstGeom>
          <a:noFill/>
        </p:spPr>
        <p:txBody>
          <a:bodyPr wrap="square" rtlCol="0">
            <a:spAutoFit/>
          </a:bodyPr>
          <a:lstStyle/>
          <a:p>
            <a:r>
              <a:rPr lang="en-US" altLang="zh-TW" dirty="0"/>
              <a:t>Figure 3-39</a:t>
            </a:r>
            <a:endParaRPr lang="zh-TW" altLang="en-US" dirty="0"/>
          </a:p>
        </p:txBody>
      </p:sp>
    </p:spTree>
    <p:extLst>
      <p:ext uri="{BB962C8B-B14F-4D97-AF65-F5344CB8AC3E}">
        <p14:creationId xmlns:p14="http://schemas.microsoft.com/office/powerpoint/2010/main" val="2291191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2439846" y="1124745"/>
          <a:ext cx="7184547" cy="3895561"/>
        </p:xfrm>
        <a:graphic>
          <a:graphicData uri="http://schemas.openxmlformats.org/presentationml/2006/ole">
            <mc:AlternateContent xmlns:mc="http://schemas.openxmlformats.org/markup-compatibility/2006">
              <mc:Choice xmlns:v="urn:schemas-microsoft-com:vml" Requires="v">
                <p:oleObj spid="_x0000_s11268" r:id="rId3" imgW="5076000" imgH="2751840" progId="">
                  <p:embed/>
                </p:oleObj>
              </mc:Choice>
              <mc:Fallback>
                <p:oleObj r:id="rId3" imgW="5076000" imgH="275184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846" y="1124745"/>
                        <a:ext cx="7184547" cy="3895561"/>
                      </a:xfrm>
                      <a:prstGeom prst="rect">
                        <a:avLst/>
                      </a:prstGeom>
                      <a:noFill/>
                    </p:spPr>
                  </p:pic>
                </p:oleObj>
              </mc:Fallback>
            </mc:AlternateContent>
          </a:graphicData>
        </a:graphic>
      </p:graphicFrame>
      <p:sp>
        <p:nvSpPr>
          <p:cNvPr id="5" name="文字方塊 4"/>
          <p:cNvSpPr txBox="1"/>
          <p:nvPr/>
        </p:nvSpPr>
        <p:spPr>
          <a:xfrm>
            <a:off x="5303912" y="5075892"/>
            <a:ext cx="1368152" cy="369332"/>
          </a:xfrm>
          <a:prstGeom prst="rect">
            <a:avLst/>
          </a:prstGeom>
          <a:noFill/>
        </p:spPr>
        <p:txBody>
          <a:bodyPr wrap="square" rtlCol="0">
            <a:spAutoFit/>
          </a:bodyPr>
          <a:lstStyle/>
          <a:p>
            <a:r>
              <a:rPr lang="en-US" altLang="zh-TW" dirty="0"/>
              <a:t>Figure 3-40</a:t>
            </a:r>
            <a:endParaRPr lang="zh-TW" altLang="en-US" dirty="0"/>
          </a:p>
        </p:txBody>
      </p:sp>
    </p:spTree>
    <p:extLst>
      <p:ext uri="{BB962C8B-B14F-4D97-AF65-F5344CB8AC3E}">
        <p14:creationId xmlns:p14="http://schemas.microsoft.com/office/powerpoint/2010/main" val="2189537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719736" y="553566"/>
          <a:ext cx="5257800" cy="4819650"/>
        </p:xfrm>
        <a:graphic>
          <a:graphicData uri="http://schemas.openxmlformats.org/presentationml/2006/ole">
            <mc:AlternateContent xmlns:mc="http://schemas.openxmlformats.org/markup-compatibility/2006">
              <mc:Choice xmlns:v="urn:schemas-microsoft-com:vml" Requires="v">
                <p:oleObj spid="_x0000_s12292" r:id="rId3" imgW="5853600" imgH="5366520" progId="">
                  <p:embed/>
                </p:oleObj>
              </mc:Choice>
              <mc:Fallback>
                <p:oleObj r:id="rId3" imgW="5853600" imgH="53665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736" y="553566"/>
                        <a:ext cx="5257800" cy="481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5591944" y="5579948"/>
            <a:ext cx="1440160" cy="369332"/>
          </a:xfrm>
          <a:prstGeom prst="rect">
            <a:avLst/>
          </a:prstGeom>
          <a:noFill/>
        </p:spPr>
        <p:txBody>
          <a:bodyPr wrap="square" rtlCol="0">
            <a:spAutoFit/>
          </a:bodyPr>
          <a:lstStyle/>
          <a:p>
            <a:r>
              <a:rPr lang="en-US" altLang="zh-TW" dirty="0"/>
              <a:t>Figure 3-41</a:t>
            </a:r>
            <a:endParaRPr lang="zh-TW" altLang="en-US" dirty="0"/>
          </a:p>
        </p:txBody>
      </p:sp>
    </p:spTree>
    <p:extLst>
      <p:ext uri="{BB962C8B-B14F-4D97-AF65-F5344CB8AC3E}">
        <p14:creationId xmlns:p14="http://schemas.microsoft.com/office/powerpoint/2010/main" val="382883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1895475" y="0"/>
          <a:ext cx="5257800" cy="2324100"/>
        </p:xfrm>
        <a:graphic>
          <a:graphicData uri="http://schemas.openxmlformats.org/presentationml/2006/ole">
            <mc:AlternateContent xmlns:mc="http://schemas.openxmlformats.org/markup-compatibility/2006">
              <mc:Choice xmlns:v="urn:schemas-microsoft-com:vml" Requires="v">
                <p:oleObj spid="_x0000_s13319" r:id="rId3" imgW="6404040" imgH="2831400" progId="">
                  <p:embed/>
                </p:oleObj>
              </mc:Choice>
              <mc:Fallback>
                <p:oleObj r:id="rId3" imgW="6404040" imgH="28314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475" y="0"/>
                        <a:ext cx="5257800" cy="232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物件 3"/>
          <p:cNvGraphicFramePr>
            <a:graphicFrameLocks noChangeAspect="1"/>
          </p:cNvGraphicFramePr>
          <p:nvPr/>
        </p:nvGraphicFramePr>
        <p:xfrm>
          <a:off x="5159896" y="3176612"/>
          <a:ext cx="5257800" cy="3060700"/>
        </p:xfrm>
        <a:graphic>
          <a:graphicData uri="http://schemas.openxmlformats.org/presentationml/2006/ole">
            <mc:AlternateContent xmlns:mc="http://schemas.openxmlformats.org/markup-compatibility/2006">
              <mc:Choice xmlns:v="urn:schemas-microsoft-com:vml" Requires="v">
                <p:oleObj spid="_x0000_s13320" r:id="rId5" imgW="6041520" imgH="3517920" progId="">
                  <p:embed/>
                </p:oleObj>
              </mc:Choice>
              <mc:Fallback>
                <p:oleObj r:id="rId5" imgW="6041520" imgH="3517920" progId="">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896" y="3176612"/>
                        <a:ext cx="5257800" cy="306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字方塊 4"/>
          <p:cNvSpPr txBox="1"/>
          <p:nvPr/>
        </p:nvSpPr>
        <p:spPr>
          <a:xfrm>
            <a:off x="7248128" y="1484784"/>
            <a:ext cx="1296144" cy="369332"/>
          </a:xfrm>
          <a:prstGeom prst="rect">
            <a:avLst/>
          </a:prstGeom>
          <a:noFill/>
        </p:spPr>
        <p:txBody>
          <a:bodyPr wrap="square" rtlCol="0">
            <a:spAutoFit/>
          </a:bodyPr>
          <a:lstStyle/>
          <a:p>
            <a:r>
              <a:rPr lang="en-US" altLang="zh-TW" dirty="0"/>
              <a:t>Figure 3-42</a:t>
            </a:r>
            <a:endParaRPr lang="zh-TW" altLang="en-US" dirty="0"/>
          </a:p>
        </p:txBody>
      </p:sp>
      <p:sp>
        <p:nvSpPr>
          <p:cNvPr id="6" name="文字方塊 5"/>
          <p:cNvSpPr txBox="1"/>
          <p:nvPr/>
        </p:nvSpPr>
        <p:spPr>
          <a:xfrm>
            <a:off x="3791744" y="5445224"/>
            <a:ext cx="1296144" cy="369332"/>
          </a:xfrm>
          <a:prstGeom prst="rect">
            <a:avLst/>
          </a:prstGeom>
          <a:noFill/>
        </p:spPr>
        <p:txBody>
          <a:bodyPr wrap="square" rtlCol="0">
            <a:spAutoFit/>
          </a:bodyPr>
          <a:lstStyle/>
          <a:p>
            <a:r>
              <a:rPr lang="en-US" altLang="zh-TW" dirty="0"/>
              <a:t>Figure 3-43</a:t>
            </a:r>
            <a:endParaRPr lang="zh-TW" altLang="en-US" dirty="0"/>
          </a:p>
        </p:txBody>
      </p:sp>
    </p:spTree>
    <p:extLst>
      <p:ext uri="{BB962C8B-B14F-4D97-AF65-F5344CB8AC3E}">
        <p14:creationId xmlns:p14="http://schemas.microsoft.com/office/powerpoint/2010/main" val="1240926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143672" y="1196752"/>
          <a:ext cx="5952434" cy="3816424"/>
        </p:xfrm>
        <a:graphic>
          <a:graphicData uri="http://schemas.openxmlformats.org/presentationml/2006/ole">
            <mc:AlternateContent xmlns:mc="http://schemas.openxmlformats.org/markup-compatibility/2006">
              <mc:Choice xmlns:v="urn:schemas-microsoft-com:vml" Requires="v">
                <p:oleObj spid="_x0000_s14340" r:id="rId3" imgW="4459680" imgH="2859480" progId="">
                  <p:embed/>
                </p:oleObj>
              </mc:Choice>
              <mc:Fallback>
                <p:oleObj r:id="rId3" imgW="4459680" imgH="28594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1196752"/>
                        <a:ext cx="5952434" cy="3816424"/>
                      </a:xfrm>
                      <a:prstGeom prst="rect">
                        <a:avLst/>
                      </a:prstGeom>
                      <a:noFill/>
                    </p:spPr>
                  </p:pic>
                </p:oleObj>
              </mc:Fallback>
            </mc:AlternateContent>
          </a:graphicData>
        </a:graphic>
      </p:graphicFrame>
      <p:sp>
        <p:nvSpPr>
          <p:cNvPr id="5" name="文字方塊 4"/>
          <p:cNvSpPr txBox="1"/>
          <p:nvPr/>
        </p:nvSpPr>
        <p:spPr>
          <a:xfrm>
            <a:off x="5519936" y="5157192"/>
            <a:ext cx="1512168" cy="369332"/>
          </a:xfrm>
          <a:prstGeom prst="rect">
            <a:avLst/>
          </a:prstGeom>
          <a:noFill/>
        </p:spPr>
        <p:txBody>
          <a:bodyPr wrap="square" rtlCol="0">
            <a:spAutoFit/>
          </a:bodyPr>
          <a:lstStyle/>
          <a:p>
            <a:r>
              <a:rPr lang="en-US" altLang="zh-TW" dirty="0"/>
              <a:t>Figure 3-44</a:t>
            </a:r>
            <a:endParaRPr lang="zh-TW" altLang="en-US" dirty="0"/>
          </a:p>
        </p:txBody>
      </p:sp>
    </p:spTree>
    <p:extLst>
      <p:ext uri="{BB962C8B-B14F-4D97-AF65-F5344CB8AC3E}">
        <p14:creationId xmlns:p14="http://schemas.microsoft.com/office/powerpoint/2010/main" val="80215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3B4234-87CD-BB4E-BE01-903AB3E00CF7}"/>
              </a:ext>
            </a:extLst>
          </p:cNvPr>
          <p:cNvSpPr>
            <a:spLocks noGrp="1"/>
          </p:cNvSpPr>
          <p:nvPr>
            <p:ph type="title"/>
          </p:nvPr>
        </p:nvSpPr>
        <p:spPr/>
        <p:txBody>
          <a:bodyPr/>
          <a:lstStyle/>
          <a:p>
            <a:r>
              <a:rPr kumimoji="1" lang="en-US" altLang="zh-TW" dirty="0"/>
              <a:t>Thanks</a:t>
            </a:r>
            <a:endParaRPr kumimoji="1" lang="zh-TW" altLang="en-US" dirty="0"/>
          </a:p>
        </p:txBody>
      </p:sp>
      <p:sp>
        <p:nvSpPr>
          <p:cNvPr id="3" name="內容版面配置區 2">
            <a:extLst>
              <a:ext uri="{FF2B5EF4-FFF2-40B4-BE49-F238E27FC236}">
                <a16:creationId xmlns:a16="http://schemas.microsoft.com/office/drawing/2014/main" id="{F2C7E16B-71DD-7C46-9F71-DD264498BE22}"/>
              </a:ext>
            </a:extLst>
          </p:cNvPr>
          <p:cNvSpPr>
            <a:spLocks noGrp="1"/>
          </p:cNvSpPr>
          <p:nvPr>
            <p:ph idx="1"/>
          </p:nvPr>
        </p:nvSpPr>
        <p:spPr/>
        <p:txBody>
          <a:bodyPr/>
          <a:lstStyle/>
          <a:p>
            <a:endParaRPr kumimoji="1" lang="zh-TW" altLang="en-US" dirty="0"/>
          </a:p>
        </p:txBody>
      </p:sp>
    </p:spTree>
    <p:extLst>
      <p:ext uri="{BB962C8B-B14F-4D97-AF65-F5344CB8AC3E}">
        <p14:creationId xmlns:p14="http://schemas.microsoft.com/office/powerpoint/2010/main" val="2193393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373004" y="908720"/>
          <a:ext cx="5891348" cy="3888432"/>
        </p:xfrm>
        <a:graphic>
          <a:graphicData uri="http://schemas.openxmlformats.org/presentationml/2006/ole">
            <mc:AlternateContent xmlns:mc="http://schemas.openxmlformats.org/markup-compatibility/2006">
              <mc:Choice xmlns:v="urn:schemas-microsoft-com:vml" Requires="v">
                <p:oleObj spid="_x0000_s15364" r:id="rId3" imgW="5875200" imgH="3877560" progId="">
                  <p:embed/>
                </p:oleObj>
              </mc:Choice>
              <mc:Fallback>
                <p:oleObj r:id="rId3" imgW="5875200" imgH="387756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004" y="908720"/>
                        <a:ext cx="5891348" cy="3888432"/>
                      </a:xfrm>
                      <a:prstGeom prst="rect">
                        <a:avLst/>
                      </a:prstGeom>
                      <a:noFill/>
                    </p:spPr>
                  </p:pic>
                </p:oleObj>
              </mc:Fallback>
            </mc:AlternateContent>
          </a:graphicData>
        </a:graphic>
      </p:graphicFrame>
      <p:sp>
        <p:nvSpPr>
          <p:cNvPr id="4" name="文字方塊 3"/>
          <p:cNvSpPr txBox="1"/>
          <p:nvPr/>
        </p:nvSpPr>
        <p:spPr>
          <a:xfrm>
            <a:off x="5447928" y="4941168"/>
            <a:ext cx="1440160" cy="369332"/>
          </a:xfrm>
          <a:prstGeom prst="rect">
            <a:avLst/>
          </a:prstGeom>
          <a:noFill/>
        </p:spPr>
        <p:txBody>
          <a:bodyPr wrap="square" rtlCol="0">
            <a:spAutoFit/>
          </a:bodyPr>
          <a:lstStyle/>
          <a:p>
            <a:r>
              <a:rPr lang="en-US" altLang="zh-TW" dirty="0"/>
              <a:t>Figure 3-45</a:t>
            </a:r>
            <a:endParaRPr lang="zh-TW" altLang="en-US" dirty="0"/>
          </a:p>
        </p:txBody>
      </p:sp>
    </p:spTree>
    <p:extLst>
      <p:ext uri="{BB962C8B-B14F-4D97-AF65-F5344CB8AC3E}">
        <p14:creationId xmlns:p14="http://schemas.microsoft.com/office/powerpoint/2010/main" val="206406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516890" y="1124744"/>
          <a:ext cx="5819471" cy="3888432"/>
        </p:xfrm>
        <a:graphic>
          <a:graphicData uri="http://schemas.openxmlformats.org/presentationml/2006/ole">
            <mc:AlternateContent xmlns:mc="http://schemas.openxmlformats.org/markup-compatibility/2006">
              <mc:Choice xmlns:v="urn:schemas-microsoft-com:vml" Requires="v">
                <p:oleObj spid="_x0000_s16388" r:id="rId3" imgW="6068880" imgH="4054320" progId="">
                  <p:embed/>
                </p:oleObj>
              </mc:Choice>
              <mc:Fallback>
                <p:oleObj r:id="rId3" imgW="6068880" imgH="40543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890" y="1124744"/>
                        <a:ext cx="5819471" cy="3888432"/>
                      </a:xfrm>
                      <a:prstGeom prst="rect">
                        <a:avLst/>
                      </a:prstGeom>
                      <a:noFill/>
                    </p:spPr>
                  </p:pic>
                </p:oleObj>
              </mc:Fallback>
            </mc:AlternateContent>
          </a:graphicData>
        </a:graphic>
      </p:graphicFrame>
      <p:sp>
        <p:nvSpPr>
          <p:cNvPr id="4" name="文字方塊 3"/>
          <p:cNvSpPr txBox="1"/>
          <p:nvPr/>
        </p:nvSpPr>
        <p:spPr>
          <a:xfrm>
            <a:off x="5591944" y="5269850"/>
            <a:ext cx="1440160" cy="369332"/>
          </a:xfrm>
          <a:prstGeom prst="rect">
            <a:avLst/>
          </a:prstGeom>
          <a:noFill/>
        </p:spPr>
        <p:txBody>
          <a:bodyPr wrap="square" rtlCol="0">
            <a:spAutoFit/>
          </a:bodyPr>
          <a:lstStyle/>
          <a:p>
            <a:r>
              <a:rPr lang="en-US" altLang="zh-TW" dirty="0"/>
              <a:t>Figure 3-46</a:t>
            </a:r>
            <a:endParaRPr lang="zh-TW" altLang="en-US" dirty="0"/>
          </a:p>
        </p:txBody>
      </p:sp>
    </p:spTree>
    <p:extLst>
      <p:ext uri="{BB962C8B-B14F-4D97-AF65-F5344CB8AC3E}">
        <p14:creationId xmlns:p14="http://schemas.microsoft.com/office/powerpoint/2010/main" val="271826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143672" y="764704"/>
          <a:ext cx="6003073" cy="4248472"/>
        </p:xfrm>
        <a:graphic>
          <a:graphicData uri="http://schemas.openxmlformats.org/presentationml/2006/ole">
            <mc:AlternateContent xmlns:mc="http://schemas.openxmlformats.org/markup-compatibility/2006">
              <mc:Choice xmlns:v="urn:schemas-microsoft-com:vml" Requires="v">
                <p:oleObj spid="_x0000_s17412" r:id="rId3" imgW="5984280" imgH="4235040" progId="">
                  <p:embed/>
                </p:oleObj>
              </mc:Choice>
              <mc:Fallback>
                <p:oleObj r:id="rId3" imgW="5984280" imgH="423504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764704"/>
                        <a:ext cx="6003073" cy="4248472"/>
                      </a:xfrm>
                      <a:prstGeom prst="rect">
                        <a:avLst/>
                      </a:prstGeom>
                      <a:noFill/>
                    </p:spPr>
                  </p:pic>
                </p:oleObj>
              </mc:Fallback>
            </mc:AlternateContent>
          </a:graphicData>
        </a:graphic>
      </p:graphicFrame>
      <p:sp>
        <p:nvSpPr>
          <p:cNvPr id="4" name="文字方塊 3"/>
          <p:cNvSpPr txBox="1"/>
          <p:nvPr/>
        </p:nvSpPr>
        <p:spPr>
          <a:xfrm>
            <a:off x="5519936" y="5291916"/>
            <a:ext cx="1512168" cy="369332"/>
          </a:xfrm>
          <a:prstGeom prst="rect">
            <a:avLst/>
          </a:prstGeom>
          <a:noFill/>
        </p:spPr>
        <p:txBody>
          <a:bodyPr wrap="square" rtlCol="0">
            <a:spAutoFit/>
          </a:bodyPr>
          <a:lstStyle/>
          <a:p>
            <a:r>
              <a:rPr lang="en-US" altLang="zh-TW" dirty="0"/>
              <a:t>Figure 3-47</a:t>
            </a:r>
            <a:endParaRPr lang="zh-TW" altLang="en-US" dirty="0"/>
          </a:p>
        </p:txBody>
      </p:sp>
    </p:spTree>
    <p:extLst>
      <p:ext uri="{BB962C8B-B14F-4D97-AF65-F5344CB8AC3E}">
        <p14:creationId xmlns:p14="http://schemas.microsoft.com/office/powerpoint/2010/main" val="266497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646512" y="476673"/>
          <a:ext cx="5257800" cy="4010025"/>
        </p:xfrm>
        <a:graphic>
          <a:graphicData uri="http://schemas.openxmlformats.org/presentationml/2006/ole">
            <mc:AlternateContent xmlns:mc="http://schemas.openxmlformats.org/markup-compatibility/2006">
              <mc:Choice xmlns:v="urn:schemas-microsoft-com:vml" Requires="v">
                <p:oleObj spid="_x0000_s18436" r:id="rId3" imgW="6190920" imgH="4720680" progId="">
                  <p:embed/>
                </p:oleObj>
              </mc:Choice>
              <mc:Fallback>
                <p:oleObj r:id="rId3" imgW="6190920" imgH="47206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512" y="476673"/>
                        <a:ext cx="5257800" cy="401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5447928" y="4787860"/>
            <a:ext cx="1584176" cy="369332"/>
          </a:xfrm>
          <a:prstGeom prst="rect">
            <a:avLst/>
          </a:prstGeom>
          <a:noFill/>
        </p:spPr>
        <p:txBody>
          <a:bodyPr wrap="square" rtlCol="0">
            <a:spAutoFit/>
          </a:bodyPr>
          <a:lstStyle/>
          <a:p>
            <a:r>
              <a:rPr lang="en-US" altLang="zh-TW" dirty="0"/>
              <a:t>Figure 3-48</a:t>
            </a:r>
            <a:endParaRPr lang="zh-TW" altLang="en-US" dirty="0"/>
          </a:p>
        </p:txBody>
      </p:sp>
    </p:spTree>
    <p:extLst>
      <p:ext uri="{BB962C8B-B14F-4D97-AF65-F5344CB8AC3E}">
        <p14:creationId xmlns:p14="http://schemas.microsoft.com/office/powerpoint/2010/main" val="47132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575720" y="764704"/>
          <a:ext cx="5397525" cy="4608512"/>
        </p:xfrm>
        <a:graphic>
          <a:graphicData uri="http://schemas.openxmlformats.org/presentationml/2006/ole">
            <mc:AlternateContent xmlns:mc="http://schemas.openxmlformats.org/markup-compatibility/2006">
              <mc:Choice xmlns:v="urn:schemas-microsoft-com:vml" Requires="v">
                <p:oleObj spid="_x0000_s19460" r:id="rId3" imgW="6285240" imgH="5366520" progId="">
                  <p:embed/>
                </p:oleObj>
              </mc:Choice>
              <mc:Fallback>
                <p:oleObj r:id="rId3" imgW="6285240" imgH="53665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764704"/>
                        <a:ext cx="5397525" cy="4608512"/>
                      </a:xfrm>
                      <a:prstGeom prst="rect">
                        <a:avLst/>
                      </a:prstGeom>
                      <a:noFill/>
                    </p:spPr>
                  </p:pic>
                </p:oleObj>
              </mc:Fallback>
            </mc:AlternateContent>
          </a:graphicData>
        </a:graphic>
      </p:graphicFrame>
      <p:sp>
        <p:nvSpPr>
          <p:cNvPr id="4" name="文字方塊 3"/>
          <p:cNvSpPr txBox="1"/>
          <p:nvPr/>
        </p:nvSpPr>
        <p:spPr>
          <a:xfrm>
            <a:off x="5447928" y="5579948"/>
            <a:ext cx="1440160" cy="369332"/>
          </a:xfrm>
          <a:prstGeom prst="rect">
            <a:avLst/>
          </a:prstGeom>
          <a:noFill/>
        </p:spPr>
        <p:txBody>
          <a:bodyPr wrap="square" rtlCol="0">
            <a:spAutoFit/>
          </a:bodyPr>
          <a:lstStyle/>
          <a:p>
            <a:r>
              <a:rPr lang="en-US" altLang="zh-TW" dirty="0"/>
              <a:t>Figure 3-49</a:t>
            </a:r>
            <a:endParaRPr lang="zh-TW" altLang="en-US" dirty="0"/>
          </a:p>
        </p:txBody>
      </p:sp>
    </p:spTree>
    <p:extLst>
      <p:ext uri="{BB962C8B-B14F-4D97-AF65-F5344CB8AC3E}">
        <p14:creationId xmlns:p14="http://schemas.microsoft.com/office/powerpoint/2010/main" val="20300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503712" y="908721"/>
          <a:ext cx="5257800" cy="4071937"/>
        </p:xfrm>
        <a:graphic>
          <a:graphicData uri="http://schemas.openxmlformats.org/presentationml/2006/ole">
            <mc:AlternateContent xmlns:mc="http://schemas.openxmlformats.org/markup-compatibility/2006">
              <mc:Choice xmlns:v="urn:schemas-microsoft-com:vml" Requires="v">
                <p:oleObj spid="_x0000_s20484" r:id="rId3" imgW="6327720" imgH="4900320" progId="">
                  <p:embed/>
                </p:oleObj>
              </mc:Choice>
              <mc:Fallback>
                <p:oleObj r:id="rId3" imgW="6327720" imgH="49003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12" y="908721"/>
                        <a:ext cx="5257800" cy="4071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5519936" y="5147900"/>
            <a:ext cx="1440160" cy="369332"/>
          </a:xfrm>
          <a:prstGeom prst="rect">
            <a:avLst/>
          </a:prstGeom>
          <a:noFill/>
        </p:spPr>
        <p:txBody>
          <a:bodyPr wrap="square" rtlCol="0">
            <a:spAutoFit/>
          </a:bodyPr>
          <a:lstStyle/>
          <a:p>
            <a:r>
              <a:rPr lang="en-US" altLang="zh-TW" dirty="0"/>
              <a:t>Figure 3-50</a:t>
            </a:r>
            <a:endParaRPr lang="zh-TW" altLang="en-US" dirty="0"/>
          </a:p>
        </p:txBody>
      </p:sp>
    </p:spTree>
    <p:extLst>
      <p:ext uri="{BB962C8B-B14F-4D97-AF65-F5344CB8AC3E}">
        <p14:creationId xmlns:p14="http://schemas.microsoft.com/office/powerpoint/2010/main" val="3236079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1941726" y="332657"/>
          <a:ext cx="4514314" cy="3145708"/>
        </p:xfrm>
        <a:graphic>
          <a:graphicData uri="http://schemas.openxmlformats.org/presentationml/2006/ole">
            <mc:AlternateContent xmlns:mc="http://schemas.openxmlformats.org/markup-compatibility/2006">
              <mc:Choice xmlns:v="urn:schemas-microsoft-com:vml" Requires="v">
                <p:oleObj spid="_x0000_s21511" r:id="rId3" imgW="4807440" imgH="3349080" progId="">
                  <p:embed/>
                </p:oleObj>
              </mc:Choice>
              <mc:Fallback>
                <p:oleObj r:id="rId3" imgW="4807440" imgH="33490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726" y="332657"/>
                        <a:ext cx="4514314" cy="3145708"/>
                      </a:xfrm>
                      <a:prstGeom prst="rect">
                        <a:avLst/>
                      </a:prstGeom>
                      <a:noFill/>
                    </p:spPr>
                  </p:pic>
                </p:oleObj>
              </mc:Fallback>
            </mc:AlternateContent>
          </a:graphicData>
        </a:graphic>
      </p:graphicFrame>
      <p:sp>
        <p:nvSpPr>
          <p:cNvPr id="4" name="文字方塊 3"/>
          <p:cNvSpPr txBox="1"/>
          <p:nvPr/>
        </p:nvSpPr>
        <p:spPr>
          <a:xfrm>
            <a:off x="3431704" y="3635732"/>
            <a:ext cx="1333872" cy="369332"/>
          </a:xfrm>
          <a:prstGeom prst="rect">
            <a:avLst/>
          </a:prstGeom>
          <a:noFill/>
        </p:spPr>
        <p:txBody>
          <a:bodyPr wrap="square" rtlCol="0">
            <a:spAutoFit/>
          </a:bodyPr>
          <a:lstStyle/>
          <a:p>
            <a:r>
              <a:rPr lang="en-US" altLang="zh-TW" dirty="0"/>
              <a:t>Figure 3-51</a:t>
            </a:r>
            <a:endParaRPr lang="zh-TW" altLang="en-US" dirty="0"/>
          </a:p>
        </p:txBody>
      </p:sp>
      <p:graphicFrame>
        <p:nvGraphicFramePr>
          <p:cNvPr id="5" name="物件 4"/>
          <p:cNvGraphicFramePr>
            <a:graphicFrameLocks noChangeAspect="1"/>
          </p:cNvGraphicFramePr>
          <p:nvPr/>
        </p:nvGraphicFramePr>
        <p:xfrm>
          <a:off x="5951984" y="1628800"/>
          <a:ext cx="4568208" cy="4608512"/>
        </p:xfrm>
        <a:graphic>
          <a:graphicData uri="http://schemas.openxmlformats.org/presentationml/2006/ole">
            <mc:AlternateContent xmlns:mc="http://schemas.openxmlformats.org/markup-compatibility/2006">
              <mc:Choice xmlns:v="urn:schemas-microsoft-com:vml" Requires="v">
                <p:oleObj spid="_x0000_s21512" r:id="rId5" imgW="5582700" imgH="5636700" progId="">
                  <p:embed/>
                </p:oleObj>
              </mc:Choice>
              <mc:Fallback>
                <p:oleObj r:id="rId5" imgW="5582700" imgH="5636700" progId="">
                  <p:embed/>
                  <p:pic>
                    <p:nvPicPr>
                      <p:cNvPr id="5" name="物件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84" y="1628800"/>
                        <a:ext cx="4568208" cy="4608512"/>
                      </a:xfrm>
                      <a:prstGeom prst="rect">
                        <a:avLst/>
                      </a:prstGeom>
                      <a:noFill/>
                      <a:ln>
                        <a:noFill/>
                      </a:ln>
                    </p:spPr>
                  </p:pic>
                </p:oleObj>
              </mc:Fallback>
            </mc:AlternateContent>
          </a:graphicData>
        </a:graphic>
      </p:graphicFrame>
      <p:sp>
        <p:nvSpPr>
          <p:cNvPr id="6" name="文字方塊 5"/>
          <p:cNvSpPr txBox="1"/>
          <p:nvPr/>
        </p:nvSpPr>
        <p:spPr>
          <a:xfrm>
            <a:off x="7896200" y="5615850"/>
            <a:ext cx="1296144" cy="369332"/>
          </a:xfrm>
          <a:prstGeom prst="rect">
            <a:avLst/>
          </a:prstGeom>
          <a:noFill/>
        </p:spPr>
        <p:txBody>
          <a:bodyPr wrap="square" rtlCol="0">
            <a:spAutoFit/>
          </a:bodyPr>
          <a:lstStyle/>
          <a:p>
            <a:r>
              <a:rPr lang="en-US" altLang="zh-TW" dirty="0"/>
              <a:t>Figure 3-52</a:t>
            </a:r>
            <a:endParaRPr lang="zh-TW" altLang="en-US" dirty="0"/>
          </a:p>
        </p:txBody>
      </p:sp>
    </p:spTree>
    <p:extLst>
      <p:ext uri="{BB962C8B-B14F-4D97-AF65-F5344CB8AC3E}">
        <p14:creationId xmlns:p14="http://schemas.microsoft.com/office/powerpoint/2010/main" val="1900624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5" name="物件 4"/>
          <p:cNvGraphicFramePr>
            <a:graphicFrameLocks noChangeAspect="1"/>
          </p:cNvGraphicFramePr>
          <p:nvPr/>
        </p:nvGraphicFramePr>
        <p:xfrm>
          <a:off x="3503712" y="548680"/>
          <a:ext cx="5400600" cy="4710523"/>
        </p:xfrm>
        <a:graphic>
          <a:graphicData uri="http://schemas.openxmlformats.org/presentationml/2006/ole">
            <mc:AlternateContent xmlns:mc="http://schemas.openxmlformats.org/markup-compatibility/2006">
              <mc:Choice xmlns:v="urn:schemas-microsoft-com:vml" Requires="v">
                <p:oleObj spid="_x0000_s22532" r:id="rId3" imgW="6568920" imgH="5729040" progId="">
                  <p:embed/>
                </p:oleObj>
              </mc:Choice>
              <mc:Fallback>
                <p:oleObj r:id="rId3" imgW="6568920" imgH="5729040" progId="">
                  <p:embed/>
                  <p:pic>
                    <p:nvPicPr>
                      <p:cNvPr id="5"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12" y="548680"/>
                        <a:ext cx="5400600" cy="4710523"/>
                      </a:xfrm>
                      <a:prstGeom prst="rect">
                        <a:avLst/>
                      </a:prstGeom>
                      <a:noFill/>
                    </p:spPr>
                  </p:pic>
                </p:oleObj>
              </mc:Fallback>
            </mc:AlternateContent>
          </a:graphicData>
        </a:graphic>
      </p:graphicFrame>
      <p:sp>
        <p:nvSpPr>
          <p:cNvPr id="6" name="文字方塊 5"/>
          <p:cNvSpPr txBox="1"/>
          <p:nvPr/>
        </p:nvSpPr>
        <p:spPr>
          <a:xfrm>
            <a:off x="5447928" y="5219908"/>
            <a:ext cx="1296144" cy="369332"/>
          </a:xfrm>
          <a:prstGeom prst="rect">
            <a:avLst/>
          </a:prstGeom>
          <a:noFill/>
        </p:spPr>
        <p:txBody>
          <a:bodyPr wrap="square" rtlCol="0">
            <a:spAutoFit/>
          </a:bodyPr>
          <a:lstStyle/>
          <a:p>
            <a:r>
              <a:rPr lang="en-US" altLang="zh-TW" dirty="0"/>
              <a:t>Figure 3-53</a:t>
            </a:r>
            <a:endParaRPr lang="zh-TW" altLang="en-US" dirty="0"/>
          </a:p>
        </p:txBody>
      </p:sp>
    </p:spTree>
    <p:extLst>
      <p:ext uri="{BB962C8B-B14F-4D97-AF65-F5344CB8AC3E}">
        <p14:creationId xmlns:p14="http://schemas.microsoft.com/office/powerpoint/2010/main" val="235214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359696" y="836712"/>
          <a:ext cx="5894697" cy="4104456"/>
        </p:xfrm>
        <a:graphic>
          <a:graphicData uri="http://schemas.openxmlformats.org/presentationml/2006/ole">
            <mc:AlternateContent xmlns:mc="http://schemas.openxmlformats.org/markup-compatibility/2006">
              <mc:Choice xmlns:v="urn:schemas-microsoft-com:vml" Requires="v">
                <p:oleObj spid="_x0000_s23556" r:id="rId3" imgW="7370640" imgH="5133240" progId="">
                  <p:embed/>
                </p:oleObj>
              </mc:Choice>
              <mc:Fallback>
                <p:oleObj r:id="rId3" imgW="7370640" imgH="513324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696" y="836712"/>
                        <a:ext cx="5894697" cy="4104456"/>
                      </a:xfrm>
                      <a:prstGeom prst="rect">
                        <a:avLst/>
                      </a:prstGeom>
                      <a:noFill/>
                    </p:spPr>
                  </p:pic>
                </p:oleObj>
              </mc:Fallback>
            </mc:AlternateContent>
          </a:graphicData>
        </a:graphic>
      </p:graphicFrame>
      <p:sp>
        <p:nvSpPr>
          <p:cNvPr id="4" name="文字方塊 3"/>
          <p:cNvSpPr txBox="1"/>
          <p:nvPr/>
        </p:nvSpPr>
        <p:spPr>
          <a:xfrm>
            <a:off x="5591944" y="5013176"/>
            <a:ext cx="1440160" cy="369332"/>
          </a:xfrm>
          <a:prstGeom prst="rect">
            <a:avLst/>
          </a:prstGeom>
          <a:noFill/>
        </p:spPr>
        <p:txBody>
          <a:bodyPr wrap="square" rtlCol="0">
            <a:spAutoFit/>
          </a:bodyPr>
          <a:lstStyle/>
          <a:p>
            <a:r>
              <a:rPr lang="en-US" altLang="zh-TW" dirty="0"/>
              <a:t>Figure 3-54</a:t>
            </a:r>
            <a:endParaRPr lang="zh-TW" altLang="en-US" dirty="0"/>
          </a:p>
        </p:txBody>
      </p:sp>
    </p:spTree>
    <p:extLst>
      <p:ext uri="{BB962C8B-B14F-4D97-AF65-F5344CB8AC3E}">
        <p14:creationId xmlns:p14="http://schemas.microsoft.com/office/powerpoint/2010/main" val="4294133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47B83B-7DE0-FE42-BA49-E2D32C7AA464}"/>
              </a:ext>
            </a:extLst>
          </p:cNvPr>
          <p:cNvSpPr>
            <a:spLocks noGrp="1"/>
          </p:cNvSpPr>
          <p:nvPr>
            <p:ph type="title"/>
          </p:nvPr>
        </p:nvSpPr>
        <p:spPr/>
        <p:txBody>
          <a:bodyPr/>
          <a:lstStyle/>
          <a:p>
            <a:r>
              <a:rPr kumimoji="1" lang="en-US" altLang="zh-TW" dirty="0"/>
              <a:t>Cubic Hamiltonian </a:t>
            </a:r>
            <a:r>
              <a:rPr kumimoji="1" lang="en-US" altLang="zh-TW" dirty="0" err="1"/>
              <a:t>laceable</a:t>
            </a:r>
            <a:r>
              <a:rPr kumimoji="1" lang="en-US" altLang="zh-TW" dirty="0"/>
              <a:t> graphs</a:t>
            </a:r>
            <a:endParaRPr kumimoji="1" lang="zh-TW" altLang="en-US" dirty="0"/>
          </a:p>
        </p:txBody>
      </p:sp>
      <p:sp>
        <p:nvSpPr>
          <p:cNvPr id="3" name="內容版面配置區 2">
            <a:extLst>
              <a:ext uri="{FF2B5EF4-FFF2-40B4-BE49-F238E27FC236}">
                <a16:creationId xmlns:a16="http://schemas.microsoft.com/office/drawing/2014/main" id="{9FB461B0-5F34-3B4D-B3B1-3A175483466D}"/>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215530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3" name="Picture 2" descr="「thank god」的圖片搜尋結果">
            <a:hlinkClick r:id="rId2"/>
            <a:extLst>
              <a:ext uri="{FF2B5EF4-FFF2-40B4-BE49-F238E27FC236}">
                <a16:creationId xmlns:a16="http://schemas.microsoft.com/office/drawing/2014/main" id="{4B39E1CD-CBCE-C04C-A385-79945FE65EC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965" r="-1" b="121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859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2135560" y="548680"/>
          <a:ext cx="5448544" cy="2448272"/>
        </p:xfrm>
        <a:graphic>
          <a:graphicData uri="http://schemas.openxmlformats.org/presentationml/2006/ole">
            <mc:AlternateContent xmlns:mc="http://schemas.openxmlformats.org/markup-compatibility/2006">
              <mc:Choice xmlns:v="urn:schemas-microsoft-com:vml" Requires="v">
                <p:oleObj spid="_x0000_s24583" r:id="rId3" imgW="3996360" imgH="1795680" progId="">
                  <p:embed/>
                </p:oleObj>
              </mc:Choice>
              <mc:Fallback>
                <p:oleObj r:id="rId3" imgW="3996360" imgH="17956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548680"/>
                        <a:ext cx="5448544" cy="2448272"/>
                      </a:xfrm>
                      <a:prstGeom prst="rect">
                        <a:avLst/>
                      </a:prstGeom>
                      <a:noFill/>
                    </p:spPr>
                  </p:pic>
                </p:oleObj>
              </mc:Fallback>
            </mc:AlternateContent>
          </a:graphicData>
        </a:graphic>
      </p:graphicFrame>
      <p:graphicFrame>
        <p:nvGraphicFramePr>
          <p:cNvPr id="4" name="物件 3"/>
          <p:cNvGraphicFramePr>
            <a:graphicFrameLocks noChangeAspect="1"/>
          </p:cNvGraphicFramePr>
          <p:nvPr/>
        </p:nvGraphicFramePr>
        <p:xfrm>
          <a:off x="5210792" y="3429001"/>
          <a:ext cx="4989665" cy="2465759"/>
        </p:xfrm>
        <a:graphic>
          <a:graphicData uri="http://schemas.openxmlformats.org/presentationml/2006/ole">
            <mc:AlternateContent xmlns:mc="http://schemas.openxmlformats.org/markup-compatibility/2006">
              <mc:Choice xmlns:v="urn:schemas-microsoft-com:vml" Requires="v">
                <p:oleObj spid="_x0000_s24584" r:id="rId5" imgW="3678480" imgH="1818000" progId="">
                  <p:embed/>
                </p:oleObj>
              </mc:Choice>
              <mc:Fallback>
                <p:oleObj r:id="rId5" imgW="3678480" imgH="1818000" progId="">
                  <p:embed/>
                  <p:pic>
                    <p:nvPicPr>
                      <p:cNvPr id="4" name="物件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792" y="3429001"/>
                        <a:ext cx="4989665" cy="2465759"/>
                      </a:xfrm>
                      <a:prstGeom prst="rect">
                        <a:avLst/>
                      </a:prstGeom>
                      <a:noFill/>
                    </p:spPr>
                  </p:pic>
                </p:oleObj>
              </mc:Fallback>
            </mc:AlternateContent>
          </a:graphicData>
        </a:graphic>
      </p:graphicFrame>
      <p:sp>
        <p:nvSpPr>
          <p:cNvPr id="5" name="文字方塊 4"/>
          <p:cNvSpPr txBox="1"/>
          <p:nvPr/>
        </p:nvSpPr>
        <p:spPr>
          <a:xfrm>
            <a:off x="2927648" y="3068960"/>
            <a:ext cx="1296144" cy="369332"/>
          </a:xfrm>
          <a:prstGeom prst="rect">
            <a:avLst/>
          </a:prstGeom>
          <a:noFill/>
        </p:spPr>
        <p:txBody>
          <a:bodyPr wrap="square" rtlCol="0">
            <a:spAutoFit/>
          </a:bodyPr>
          <a:lstStyle/>
          <a:p>
            <a:r>
              <a:rPr lang="en-US" altLang="zh-TW" dirty="0"/>
              <a:t>Figure 3-55</a:t>
            </a:r>
            <a:endParaRPr lang="zh-TW" altLang="en-US" dirty="0"/>
          </a:p>
        </p:txBody>
      </p:sp>
      <p:sp>
        <p:nvSpPr>
          <p:cNvPr id="6" name="文字方塊 5"/>
          <p:cNvSpPr txBox="1"/>
          <p:nvPr/>
        </p:nvSpPr>
        <p:spPr>
          <a:xfrm>
            <a:off x="6960096" y="6079896"/>
            <a:ext cx="1296144" cy="369332"/>
          </a:xfrm>
          <a:prstGeom prst="rect">
            <a:avLst/>
          </a:prstGeom>
          <a:noFill/>
        </p:spPr>
        <p:txBody>
          <a:bodyPr wrap="square" rtlCol="0">
            <a:spAutoFit/>
          </a:bodyPr>
          <a:lstStyle/>
          <a:p>
            <a:r>
              <a:rPr lang="en-US" altLang="zh-TW" dirty="0"/>
              <a:t>Figure 3-56</a:t>
            </a:r>
            <a:endParaRPr lang="zh-TW" altLang="en-US" dirty="0"/>
          </a:p>
        </p:txBody>
      </p:sp>
    </p:spTree>
    <p:extLst>
      <p:ext uri="{BB962C8B-B14F-4D97-AF65-F5344CB8AC3E}">
        <p14:creationId xmlns:p14="http://schemas.microsoft.com/office/powerpoint/2010/main" val="3847458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575720" y="704056"/>
          <a:ext cx="5143500" cy="5029200"/>
        </p:xfrm>
        <a:graphic>
          <a:graphicData uri="http://schemas.openxmlformats.org/presentationml/2006/ole">
            <mc:AlternateContent xmlns:mc="http://schemas.openxmlformats.org/markup-compatibility/2006">
              <mc:Choice xmlns:v="urn:schemas-microsoft-com:vml" Requires="v">
                <p:oleObj spid="_x0000_s25604" r:id="rId3" imgW="5298480" imgH="5180760" progId="">
                  <p:embed/>
                </p:oleObj>
              </mc:Choice>
              <mc:Fallback>
                <p:oleObj r:id="rId3" imgW="5298480" imgH="518076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704056"/>
                        <a:ext cx="51435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5591944" y="5877272"/>
            <a:ext cx="1296144" cy="369332"/>
          </a:xfrm>
          <a:prstGeom prst="rect">
            <a:avLst/>
          </a:prstGeom>
          <a:noFill/>
        </p:spPr>
        <p:txBody>
          <a:bodyPr wrap="square" rtlCol="0">
            <a:spAutoFit/>
          </a:bodyPr>
          <a:lstStyle/>
          <a:p>
            <a:r>
              <a:rPr lang="en-US" altLang="zh-TW" dirty="0"/>
              <a:t>Figure 3-57</a:t>
            </a:r>
            <a:endParaRPr lang="zh-TW" altLang="en-US" dirty="0"/>
          </a:p>
        </p:txBody>
      </p:sp>
    </p:spTree>
    <p:extLst>
      <p:ext uri="{BB962C8B-B14F-4D97-AF65-F5344CB8AC3E}">
        <p14:creationId xmlns:p14="http://schemas.microsoft.com/office/powerpoint/2010/main" val="2628572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2010916" y="404664"/>
          <a:ext cx="4793337" cy="3600400"/>
        </p:xfrm>
        <a:graphic>
          <a:graphicData uri="http://schemas.openxmlformats.org/presentationml/2006/ole">
            <mc:AlternateContent xmlns:mc="http://schemas.openxmlformats.org/markup-compatibility/2006">
              <mc:Choice xmlns:v="urn:schemas-microsoft-com:vml" Requires="v">
                <p:oleObj spid="_x0000_s26631" r:id="rId3" imgW="2253240" imgH="1692000" progId="">
                  <p:embed/>
                </p:oleObj>
              </mc:Choice>
              <mc:Fallback>
                <p:oleObj r:id="rId3" imgW="2253240" imgH="16920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916" y="404664"/>
                        <a:ext cx="4793337" cy="3600400"/>
                      </a:xfrm>
                      <a:prstGeom prst="rect">
                        <a:avLst/>
                      </a:prstGeom>
                      <a:noFill/>
                    </p:spPr>
                  </p:pic>
                </p:oleObj>
              </mc:Fallback>
            </mc:AlternateContent>
          </a:graphicData>
        </a:graphic>
      </p:graphicFrame>
      <p:graphicFrame>
        <p:nvGraphicFramePr>
          <p:cNvPr id="7" name="物件 6"/>
          <p:cNvGraphicFramePr>
            <a:graphicFrameLocks noChangeAspect="1"/>
          </p:cNvGraphicFramePr>
          <p:nvPr/>
        </p:nvGraphicFramePr>
        <p:xfrm>
          <a:off x="7536161" y="580984"/>
          <a:ext cx="2418705" cy="5696389"/>
        </p:xfrm>
        <a:graphic>
          <a:graphicData uri="http://schemas.openxmlformats.org/presentationml/2006/ole">
            <mc:AlternateContent xmlns:mc="http://schemas.openxmlformats.org/markup-compatibility/2006">
              <mc:Choice xmlns:v="urn:schemas-microsoft-com:vml" Requires="v">
                <p:oleObj spid="_x0000_s26632" r:id="rId5" imgW="2171160" imgH="5115240" progId="">
                  <p:embed/>
                </p:oleObj>
              </mc:Choice>
              <mc:Fallback>
                <p:oleObj r:id="rId5" imgW="2171160" imgH="5115240" progId="">
                  <p:embed/>
                  <p:pic>
                    <p:nvPicPr>
                      <p:cNvPr id="7" name="物件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61" y="580984"/>
                        <a:ext cx="2418705" cy="5696389"/>
                      </a:xfrm>
                      <a:prstGeom prst="rect">
                        <a:avLst/>
                      </a:prstGeom>
                      <a:noFill/>
                    </p:spPr>
                  </p:pic>
                </p:oleObj>
              </mc:Fallback>
            </mc:AlternateContent>
          </a:graphicData>
        </a:graphic>
      </p:graphicFrame>
      <p:sp>
        <p:nvSpPr>
          <p:cNvPr id="8" name="文字方塊 7"/>
          <p:cNvSpPr txBox="1"/>
          <p:nvPr/>
        </p:nvSpPr>
        <p:spPr>
          <a:xfrm>
            <a:off x="3647728" y="4221088"/>
            <a:ext cx="1584176" cy="369332"/>
          </a:xfrm>
          <a:prstGeom prst="rect">
            <a:avLst/>
          </a:prstGeom>
          <a:noFill/>
        </p:spPr>
        <p:txBody>
          <a:bodyPr wrap="square" rtlCol="0">
            <a:spAutoFit/>
          </a:bodyPr>
          <a:lstStyle/>
          <a:p>
            <a:r>
              <a:rPr lang="en-US" altLang="zh-TW" dirty="0"/>
              <a:t>Figure 3-58</a:t>
            </a:r>
            <a:endParaRPr lang="zh-TW" altLang="en-US" dirty="0"/>
          </a:p>
        </p:txBody>
      </p:sp>
      <p:sp>
        <p:nvSpPr>
          <p:cNvPr id="9" name="文字方塊 8"/>
          <p:cNvSpPr txBox="1"/>
          <p:nvPr/>
        </p:nvSpPr>
        <p:spPr>
          <a:xfrm>
            <a:off x="8472264" y="6021288"/>
            <a:ext cx="1440160" cy="369332"/>
          </a:xfrm>
          <a:prstGeom prst="rect">
            <a:avLst/>
          </a:prstGeom>
          <a:noFill/>
        </p:spPr>
        <p:txBody>
          <a:bodyPr wrap="square" rtlCol="0">
            <a:spAutoFit/>
          </a:bodyPr>
          <a:lstStyle/>
          <a:p>
            <a:r>
              <a:rPr lang="en-US" altLang="zh-TW" dirty="0"/>
              <a:t>Figure 3-59</a:t>
            </a:r>
            <a:endParaRPr lang="zh-TW" altLang="en-US" dirty="0"/>
          </a:p>
        </p:txBody>
      </p:sp>
    </p:spTree>
    <p:extLst>
      <p:ext uri="{BB962C8B-B14F-4D97-AF65-F5344CB8AC3E}">
        <p14:creationId xmlns:p14="http://schemas.microsoft.com/office/powerpoint/2010/main" val="366293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88641"/>
            <a:ext cx="8229600" cy="5937523"/>
          </a:xfrm>
          <a:ln w="12700">
            <a:noFill/>
          </a:ln>
        </p:spPr>
        <p:style>
          <a:lnRef idx="1">
            <a:schemeClr val="accent1"/>
          </a:lnRef>
          <a:fillRef idx="0">
            <a:schemeClr val="accent1"/>
          </a:fillRef>
          <a:effectRef idx="0">
            <a:schemeClr val="accent1"/>
          </a:effectRef>
          <a:fontRef idx="minor">
            <a:schemeClr val="tx1"/>
          </a:fontRef>
        </p:style>
        <p:txBody>
          <a:bodyPr vert="horz" lIns="91440" tIns="45720" rIns="91440" bIns="45720" rtlCol="0">
            <a:normAutofit/>
          </a:bodyPr>
          <a:lstStyle/>
          <a:p>
            <a:endParaRPr lang="en-US" altLang="zh-TW" sz="2200" dirty="0"/>
          </a:p>
        </p:txBody>
      </p:sp>
      <p:sp>
        <p:nvSpPr>
          <p:cNvPr id="4" name="橢圓 3"/>
          <p:cNvSpPr/>
          <p:nvPr/>
        </p:nvSpPr>
        <p:spPr>
          <a:xfrm>
            <a:off x="3935760" y="24208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1919536" y="4725144"/>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935760" y="4725144"/>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919536" y="24208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711624" y="1412776"/>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711624" y="371703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4799856" y="371703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8688288" y="5085184"/>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6456040" y="5085184"/>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6456040" y="2779490"/>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8688288" y="2779490"/>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4799856" y="1412776"/>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9480376" y="407707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7320136" y="407707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7320136" y="1772816"/>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9480376" y="1772816"/>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接點 20"/>
          <p:cNvCxnSpPr>
            <a:stCxn id="18" idx="0"/>
            <a:endCxn id="19" idx="0"/>
          </p:cNvCxnSpPr>
          <p:nvPr/>
        </p:nvCxnSpPr>
        <p:spPr>
          <a:xfrm>
            <a:off x="7572164" y="1772816"/>
            <a:ext cx="216024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直線接點 22"/>
          <p:cNvCxnSpPr>
            <a:stCxn id="13" idx="0"/>
            <a:endCxn id="14" idx="0"/>
          </p:cNvCxnSpPr>
          <p:nvPr/>
        </p:nvCxnSpPr>
        <p:spPr>
          <a:xfrm>
            <a:off x="6708068" y="2779490"/>
            <a:ext cx="22322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直線接點 24"/>
          <p:cNvCxnSpPr>
            <a:stCxn id="17" idx="0"/>
            <a:endCxn id="16" idx="0"/>
          </p:cNvCxnSpPr>
          <p:nvPr/>
        </p:nvCxnSpPr>
        <p:spPr>
          <a:xfrm>
            <a:off x="7572164" y="4077072"/>
            <a:ext cx="216024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直線接點 26"/>
          <p:cNvCxnSpPr>
            <a:stCxn id="12" idx="0"/>
            <a:endCxn id="11" idx="0"/>
          </p:cNvCxnSpPr>
          <p:nvPr/>
        </p:nvCxnSpPr>
        <p:spPr>
          <a:xfrm>
            <a:off x="6708068" y="5085184"/>
            <a:ext cx="22322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直線接點 28"/>
          <p:cNvCxnSpPr>
            <a:stCxn id="8" idx="0"/>
            <a:endCxn id="15" idx="0"/>
          </p:cNvCxnSpPr>
          <p:nvPr/>
        </p:nvCxnSpPr>
        <p:spPr>
          <a:xfrm>
            <a:off x="2963652" y="1412776"/>
            <a:ext cx="20882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直線接點 30"/>
          <p:cNvCxnSpPr>
            <a:stCxn id="7" idx="0"/>
            <a:endCxn id="4" idx="0"/>
          </p:cNvCxnSpPr>
          <p:nvPr/>
        </p:nvCxnSpPr>
        <p:spPr>
          <a:xfrm>
            <a:off x="2171564" y="2420888"/>
            <a:ext cx="201622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直線接點 32"/>
          <p:cNvCxnSpPr>
            <a:stCxn id="9" idx="0"/>
            <a:endCxn id="10" idx="0"/>
          </p:cNvCxnSpPr>
          <p:nvPr/>
        </p:nvCxnSpPr>
        <p:spPr>
          <a:xfrm>
            <a:off x="2963652" y="3717032"/>
            <a:ext cx="20882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直線接點 34"/>
          <p:cNvCxnSpPr>
            <a:stCxn id="5" idx="0"/>
            <a:endCxn id="6" idx="0"/>
          </p:cNvCxnSpPr>
          <p:nvPr/>
        </p:nvCxnSpPr>
        <p:spPr>
          <a:xfrm>
            <a:off x="2171564" y="4725144"/>
            <a:ext cx="201622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直線接點 36"/>
          <p:cNvCxnSpPr>
            <a:stCxn id="13" idx="6"/>
            <a:endCxn id="12" idx="6"/>
          </p:cNvCxnSpPr>
          <p:nvPr/>
        </p:nvCxnSpPr>
        <p:spPr>
          <a:xfrm>
            <a:off x="6960096" y="3031518"/>
            <a:ext cx="0" cy="23056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直線接點 38"/>
          <p:cNvCxnSpPr>
            <a:stCxn id="18" idx="6"/>
            <a:endCxn id="17" idx="6"/>
          </p:cNvCxnSpPr>
          <p:nvPr/>
        </p:nvCxnSpPr>
        <p:spPr>
          <a:xfrm>
            <a:off x="7824192" y="2024844"/>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直線接點 40"/>
          <p:cNvCxnSpPr>
            <a:stCxn id="19" idx="6"/>
            <a:endCxn id="16" idx="6"/>
          </p:cNvCxnSpPr>
          <p:nvPr/>
        </p:nvCxnSpPr>
        <p:spPr>
          <a:xfrm>
            <a:off x="9984432" y="2024844"/>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直線接點 42"/>
          <p:cNvCxnSpPr>
            <a:stCxn id="14" idx="6"/>
            <a:endCxn id="11" idx="6"/>
          </p:cNvCxnSpPr>
          <p:nvPr/>
        </p:nvCxnSpPr>
        <p:spPr>
          <a:xfrm>
            <a:off x="9192344" y="3031518"/>
            <a:ext cx="0" cy="23056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直線接點 44"/>
          <p:cNvCxnSpPr>
            <a:stCxn id="15" idx="6"/>
            <a:endCxn id="10" idx="6"/>
          </p:cNvCxnSpPr>
          <p:nvPr/>
        </p:nvCxnSpPr>
        <p:spPr>
          <a:xfrm>
            <a:off x="5303912" y="1664804"/>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直線接點 46"/>
          <p:cNvCxnSpPr>
            <a:stCxn id="4" idx="6"/>
            <a:endCxn id="6" idx="6"/>
          </p:cNvCxnSpPr>
          <p:nvPr/>
        </p:nvCxnSpPr>
        <p:spPr>
          <a:xfrm>
            <a:off x="4439816" y="2672916"/>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直線接點 48"/>
          <p:cNvCxnSpPr>
            <a:stCxn id="8" idx="6"/>
            <a:endCxn id="9" idx="6"/>
          </p:cNvCxnSpPr>
          <p:nvPr/>
        </p:nvCxnSpPr>
        <p:spPr>
          <a:xfrm>
            <a:off x="3215680" y="1664804"/>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直線接點 50"/>
          <p:cNvCxnSpPr>
            <a:stCxn id="7" idx="6"/>
            <a:endCxn id="5" idx="6"/>
          </p:cNvCxnSpPr>
          <p:nvPr/>
        </p:nvCxnSpPr>
        <p:spPr>
          <a:xfrm>
            <a:off x="2423592" y="2672916"/>
            <a:ext cx="0" cy="23042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直線接點 55"/>
          <p:cNvCxnSpPr>
            <a:stCxn id="69" idx="0"/>
            <a:endCxn id="19" idx="2"/>
          </p:cNvCxnSpPr>
          <p:nvPr/>
        </p:nvCxnSpPr>
        <p:spPr>
          <a:xfrm flipV="1">
            <a:off x="4814724" y="2024844"/>
            <a:ext cx="4665652" cy="21421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1" name="弧形 60"/>
          <p:cNvSpPr/>
          <p:nvPr/>
        </p:nvSpPr>
        <p:spPr>
          <a:xfrm rot="5400000">
            <a:off x="1275055" y="3798683"/>
            <a:ext cx="2428986" cy="1008112"/>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2" name="弧形 61"/>
          <p:cNvSpPr/>
          <p:nvPr/>
        </p:nvSpPr>
        <p:spPr>
          <a:xfrm rot="5400000">
            <a:off x="1275055" y="1475141"/>
            <a:ext cx="2428986" cy="1008112"/>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3" name="弧形 62"/>
          <p:cNvSpPr/>
          <p:nvPr/>
        </p:nvSpPr>
        <p:spPr>
          <a:xfrm rot="5400000">
            <a:off x="3305768" y="3770959"/>
            <a:ext cx="2448000" cy="1044000"/>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4" name="弧形 63"/>
          <p:cNvSpPr/>
          <p:nvPr/>
        </p:nvSpPr>
        <p:spPr>
          <a:xfrm rot="5400000">
            <a:off x="3327702" y="1444770"/>
            <a:ext cx="2428986" cy="1068854"/>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5" name="弧形 64"/>
          <p:cNvSpPr/>
          <p:nvPr/>
        </p:nvSpPr>
        <p:spPr>
          <a:xfrm rot="5400000">
            <a:off x="5793525" y="1787259"/>
            <a:ext cx="2538288" cy="1069243"/>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6" name="弧形 65"/>
          <p:cNvSpPr/>
          <p:nvPr/>
        </p:nvSpPr>
        <p:spPr>
          <a:xfrm rot="5400000">
            <a:off x="5821809" y="4107631"/>
            <a:ext cx="2428986" cy="1071724"/>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vert="horz" lIns="91440" tIns="45720" rIns="91440" bIns="45720" rtlCol="0">
            <a:normAutofit/>
          </a:bodyPr>
          <a:lstStyle/>
          <a:p>
            <a:pPr marL="342900" indent="-342900">
              <a:spcBef>
                <a:spcPct val="20000"/>
              </a:spcBef>
              <a:buFont typeface="Arial" pitchFamily="34" charset="0"/>
              <a:buChar char="•"/>
            </a:pPr>
            <a:endParaRPr lang="zh-TW" altLang="en-US" sz="2200"/>
          </a:p>
        </p:txBody>
      </p:sp>
      <p:sp>
        <p:nvSpPr>
          <p:cNvPr id="67" name="弧形 66"/>
          <p:cNvSpPr/>
          <p:nvPr/>
        </p:nvSpPr>
        <p:spPr>
          <a:xfrm rot="5400000">
            <a:off x="8049859" y="4139437"/>
            <a:ext cx="2428986" cy="1008112"/>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vert="horz" lIns="91440" tIns="45720" rIns="91440" bIns="45720" rtlCol="0">
            <a:normAutofit/>
          </a:bodyPr>
          <a:lstStyle/>
          <a:p>
            <a:pPr marL="342900" indent="-342900">
              <a:spcBef>
                <a:spcPct val="20000"/>
              </a:spcBef>
              <a:buFont typeface="Arial" pitchFamily="34" charset="0"/>
              <a:buChar char="•"/>
            </a:pPr>
            <a:endParaRPr lang="zh-TW" altLang="en-US" sz="2200"/>
          </a:p>
        </p:txBody>
      </p:sp>
      <p:sp>
        <p:nvSpPr>
          <p:cNvPr id="68" name="弧形 67"/>
          <p:cNvSpPr/>
          <p:nvPr/>
        </p:nvSpPr>
        <p:spPr>
          <a:xfrm rot="5400000">
            <a:off x="8018425" y="1877045"/>
            <a:ext cx="2455850" cy="972108"/>
          </a:xfrm>
          <a:prstGeom prst="arc">
            <a:avLst>
              <a:gd name="adj1" fmla="val 15747890"/>
              <a:gd name="adj2" fmla="val 115724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9" name="弧形 68"/>
          <p:cNvSpPr/>
          <p:nvPr/>
        </p:nvSpPr>
        <p:spPr>
          <a:xfrm rot="16200000">
            <a:off x="4548253" y="1628029"/>
            <a:ext cx="575215" cy="648072"/>
          </a:xfrm>
          <a:prstGeom prst="arc">
            <a:avLst>
              <a:gd name="adj1" fmla="val 11052724"/>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2" name="弧形 71"/>
          <p:cNvSpPr/>
          <p:nvPr/>
        </p:nvSpPr>
        <p:spPr>
          <a:xfrm rot="16200000">
            <a:off x="2460021" y="1626856"/>
            <a:ext cx="575215" cy="648072"/>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74" name="直線接點 73"/>
          <p:cNvCxnSpPr>
            <a:stCxn id="72" idx="0"/>
            <a:endCxn id="18" idx="2"/>
          </p:cNvCxnSpPr>
          <p:nvPr/>
        </p:nvCxnSpPr>
        <p:spPr>
          <a:xfrm flipV="1">
            <a:off x="2764608" y="2024845"/>
            <a:ext cx="4555529" cy="21326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弧形 74"/>
          <p:cNvSpPr/>
          <p:nvPr/>
        </p:nvSpPr>
        <p:spPr>
          <a:xfrm rot="16200000">
            <a:off x="1515133" y="2789288"/>
            <a:ext cx="880816" cy="648071"/>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80" name="直線接點 79"/>
          <p:cNvCxnSpPr>
            <a:stCxn id="75" idx="0"/>
            <a:endCxn id="13" idx="2"/>
          </p:cNvCxnSpPr>
          <p:nvPr/>
        </p:nvCxnSpPr>
        <p:spPr>
          <a:xfrm flipV="1">
            <a:off x="1981494" y="3031518"/>
            <a:ext cx="4474547" cy="5207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弧形 80"/>
          <p:cNvSpPr/>
          <p:nvPr/>
        </p:nvSpPr>
        <p:spPr>
          <a:xfrm rot="16200000">
            <a:off x="1470436" y="5138242"/>
            <a:ext cx="970210" cy="648070"/>
          </a:xfrm>
          <a:prstGeom prst="arc">
            <a:avLst>
              <a:gd name="adj1" fmla="val 10776763"/>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2" name="弧形 81"/>
          <p:cNvSpPr/>
          <p:nvPr/>
        </p:nvSpPr>
        <p:spPr>
          <a:xfrm rot="16200000">
            <a:off x="2441594" y="3951058"/>
            <a:ext cx="612068" cy="648071"/>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3" name="弧形 82"/>
          <p:cNvSpPr/>
          <p:nvPr/>
        </p:nvSpPr>
        <p:spPr>
          <a:xfrm rot="16200000">
            <a:off x="4529826" y="3951057"/>
            <a:ext cx="612069" cy="648072"/>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4" name="弧形 83"/>
          <p:cNvSpPr/>
          <p:nvPr/>
        </p:nvSpPr>
        <p:spPr>
          <a:xfrm rot="16200000">
            <a:off x="3485711" y="5139190"/>
            <a:ext cx="972109" cy="648070"/>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88" name="直線接點 87"/>
          <p:cNvCxnSpPr>
            <a:stCxn id="83" idx="0"/>
            <a:endCxn id="16" idx="2"/>
          </p:cNvCxnSpPr>
          <p:nvPr/>
        </p:nvCxnSpPr>
        <p:spPr>
          <a:xfrm flipV="1">
            <a:off x="4853924" y="4329100"/>
            <a:ext cx="4626453" cy="251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直線接點 89"/>
          <p:cNvCxnSpPr>
            <a:stCxn id="82" idx="0"/>
            <a:endCxn id="17" idx="2"/>
          </p:cNvCxnSpPr>
          <p:nvPr/>
        </p:nvCxnSpPr>
        <p:spPr>
          <a:xfrm flipV="1">
            <a:off x="2765692" y="4329101"/>
            <a:ext cx="4554444" cy="2515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 name="直線接點 91"/>
          <p:cNvCxnSpPr>
            <a:stCxn id="84" idx="0"/>
          </p:cNvCxnSpPr>
          <p:nvPr/>
        </p:nvCxnSpPr>
        <p:spPr>
          <a:xfrm>
            <a:off x="4000386" y="5947380"/>
            <a:ext cx="4327862" cy="19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4" name="直線接點 93"/>
          <p:cNvCxnSpPr>
            <a:stCxn id="81" idx="0"/>
            <a:endCxn id="12" idx="2"/>
          </p:cNvCxnSpPr>
          <p:nvPr/>
        </p:nvCxnSpPr>
        <p:spPr>
          <a:xfrm flipV="1">
            <a:off x="1958820" y="5337213"/>
            <a:ext cx="4497220" cy="6101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直線接點 123"/>
          <p:cNvCxnSpPr>
            <a:endCxn id="11" idx="2"/>
          </p:cNvCxnSpPr>
          <p:nvPr/>
        </p:nvCxnSpPr>
        <p:spPr>
          <a:xfrm flipV="1">
            <a:off x="8328248" y="5337212"/>
            <a:ext cx="360040" cy="6120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9" name="弧形 138"/>
          <p:cNvSpPr/>
          <p:nvPr/>
        </p:nvSpPr>
        <p:spPr>
          <a:xfrm rot="16200000">
            <a:off x="3495608" y="2861044"/>
            <a:ext cx="952314" cy="648069"/>
          </a:xfrm>
          <a:prstGeom prst="arc">
            <a:avLst>
              <a:gd name="adj1" fmla="val 10597011"/>
              <a:gd name="adj2" fmla="val 2125956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41" name="直線接點 140"/>
          <p:cNvCxnSpPr>
            <a:stCxn id="139" idx="0"/>
          </p:cNvCxnSpPr>
          <p:nvPr/>
        </p:nvCxnSpPr>
        <p:spPr>
          <a:xfrm flipV="1">
            <a:off x="3999808" y="3629429"/>
            <a:ext cx="4400710" cy="3002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3" name="直線接點 142"/>
          <p:cNvCxnSpPr>
            <a:endCxn id="14" idx="2"/>
          </p:cNvCxnSpPr>
          <p:nvPr/>
        </p:nvCxnSpPr>
        <p:spPr>
          <a:xfrm flipV="1">
            <a:off x="8400256" y="3031518"/>
            <a:ext cx="288032" cy="5937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4" name="文字方塊 153"/>
          <p:cNvSpPr txBox="1"/>
          <p:nvPr/>
        </p:nvSpPr>
        <p:spPr>
          <a:xfrm>
            <a:off x="5807968" y="6309320"/>
            <a:ext cx="1285267" cy="369332"/>
          </a:xfrm>
          <a:prstGeom prst="rect">
            <a:avLst/>
          </a:prstGeom>
          <a:noFill/>
        </p:spPr>
        <p:txBody>
          <a:bodyPr wrap="square" rtlCol="0">
            <a:spAutoFit/>
          </a:bodyPr>
          <a:lstStyle/>
          <a:p>
            <a:r>
              <a:rPr lang="en-US" altLang="zh-TW" dirty="0"/>
              <a:t>Figure 3-60 </a:t>
            </a:r>
            <a:endParaRPr lang="zh-TW" altLang="en-US" dirty="0"/>
          </a:p>
        </p:txBody>
      </p:sp>
      <p:sp>
        <p:nvSpPr>
          <p:cNvPr id="156" name="橢圓 155"/>
          <p:cNvSpPr/>
          <p:nvPr/>
        </p:nvSpPr>
        <p:spPr>
          <a:xfrm>
            <a:off x="2927648" y="1358776"/>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橢圓 156"/>
          <p:cNvSpPr/>
          <p:nvPr/>
        </p:nvSpPr>
        <p:spPr>
          <a:xfrm>
            <a:off x="4763864" y="1610804"/>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橢圓 157"/>
          <p:cNvSpPr/>
          <p:nvPr/>
        </p:nvSpPr>
        <p:spPr>
          <a:xfrm>
            <a:off x="2927648" y="1862832"/>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橢圓 158"/>
          <p:cNvSpPr/>
          <p:nvPr/>
        </p:nvSpPr>
        <p:spPr>
          <a:xfrm>
            <a:off x="3161680" y="160928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橢圓 159"/>
          <p:cNvSpPr/>
          <p:nvPr/>
        </p:nvSpPr>
        <p:spPr>
          <a:xfrm>
            <a:off x="2657692" y="161080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橢圓 160"/>
          <p:cNvSpPr/>
          <p:nvPr/>
        </p:nvSpPr>
        <p:spPr>
          <a:xfrm>
            <a:off x="1865536" y="2636912"/>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橢圓 161"/>
          <p:cNvSpPr/>
          <p:nvPr/>
        </p:nvSpPr>
        <p:spPr>
          <a:xfrm>
            <a:off x="5015881" y="1372047"/>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3" name="橢圓 162"/>
          <p:cNvSpPr/>
          <p:nvPr/>
        </p:nvSpPr>
        <p:spPr>
          <a:xfrm>
            <a:off x="2117564" y="287094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橢圓 163"/>
          <p:cNvSpPr/>
          <p:nvPr/>
        </p:nvSpPr>
        <p:spPr>
          <a:xfrm>
            <a:off x="2351584" y="2618914"/>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橢圓 164"/>
          <p:cNvSpPr/>
          <p:nvPr/>
        </p:nvSpPr>
        <p:spPr>
          <a:xfrm>
            <a:off x="2117564" y="2366888"/>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橢圓 165"/>
          <p:cNvSpPr/>
          <p:nvPr/>
        </p:nvSpPr>
        <p:spPr>
          <a:xfrm>
            <a:off x="5249912" y="1609284"/>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橢圓 166"/>
          <p:cNvSpPr/>
          <p:nvPr/>
        </p:nvSpPr>
        <p:spPr>
          <a:xfrm>
            <a:off x="5022622" y="186283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橢圓 168"/>
          <p:cNvSpPr/>
          <p:nvPr/>
        </p:nvSpPr>
        <p:spPr>
          <a:xfrm>
            <a:off x="3889716" y="263691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橢圓 169"/>
          <p:cNvSpPr/>
          <p:nvPr/>
        </p:nvSpPr>
        <p:spPr>
          <a:xfrm>
            <a:off x="4367808" y="263691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橢圓 170"/>
          <p:cNvSpPr/>
          <p:nvPr/>
        </p:nvSpPr>
        <p:spPr>
          <a:xfrm>
            <a:off x="1865536" y="4933291"/>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橢圓 171"/>
          <p:cNvSpPr/>
          <p:nvPr/>
        </p:nvSpPr>
        <p:spPr>
          <a:xfrm>
            <a:off x="2351584" y="492317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橢圓 172"/>
          <p:cNvSpPr/>
          <p:nvPr/>
        </p:nvSpPr>
        <p:spPr>
          <a:xfrm>
            <a:off x="6402040" y="296096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橢圓 174"/>
          <p:cNvSpPr/>
          <p:nvPr/>
        </p:nvSpPr>
        <p:spPr>
          <a:xfrm>
            <a:off x="4151784" y="2871713"/>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6" name="橢圓 175"/>
          <p:cNvSpPr/>
          <p:nvPr/>
        </p:nvSpPr>
        <p:spPr>
          <a:xfrm>
            <a:off x="2112628" y="4671144"/>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橢圓 176"/>
          <p:cNvSpPr/>
          <p:nvPr/>
        </p:nvSpPr>
        <p:spPr>
          <a:xfrm>
            <a:off x="2112628" y="5175200"/>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8" name="橢圓 177"/>
          <p:cNvSpPr/>
          <p:nvPr/>
        </p:nvSpPr>
        <p:spPr>
          <a:xfrm>
            <a:off x="3161680" y="3915060"/>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9" name="橢圓 178"/>
          <p:cNvSpPr/>
          <p:nvPr/>
        </p:nvSpPr>
        <p:spPr>
          <a:xfrm>
            <a:off x="4151784" y="2348880"/>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0" name="橢圓 179"/>
          <p:cNvSpPr/>
          <p:nvPr/>
        </p:nvSpPr>
        <p:spPr>
          <a:xfrm>
            <a:off x="4151784" y="467114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1" name="橢圓 180"/>
          <p:cNvSpPr/>
          <p:nvPr/>
        </p:nvSpPr>
        <p:spPr>
          <a:xfrm>
            <a:off x="2927648" y="414908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2" name="橢圓 181"/>
          <p:cNvSpPr/>
          <p:nvPr/>
        </p:nvSpPr>
        <p:spPr>
          <a:xfrm>
            <a:off x="2909652" y="366303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橢圓 182"/>
          <p:cNvSpPr/>
          <p:nvPr/>
        </p:nvSpPr>
        <p:spPr>
          <a:xfrm>
            <a:off x="4386000" y="494116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4" name="橢圓 183"/>
          <p:cNvSpPr/>
          <p:nvPr/>
        </p:nvSpPr>
        <p:spPr>
          <a:xfrm>
            <a:off x="3863764" y="4936441"/>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5" name="橢圓 184"/>
          <p:cNvSpPr/>
          <p:nvPr/>
        </p:nvSpPr>
        <p:spPr>
          <a:xfrm>
            <a:off x="2657624" y="3918806"/>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橢圓 185"/>
          <p:cNvSpPr/>
          <p:nvPr/>
        </p:nvSpPr>
        <p:spPr>
          <a:xfrm>
            <a:off x="5249751" y="392255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7" name="橢圓 186"/>
          <p:cNvSpPr/>
          <p:nvPr/>
        </p:nvSpPr>
        <p:spPr>
          <a:xfrm>
            <a:off x="4745856" y="3918806"/>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橢圓 187"/>
          <p:cNvSpPr/>
          <p:nvPr/>
        </p:nvSpPr>
        <p:spPr>
          <a:xfrm>
            <a:off x="4153430" y="5178946"/>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橢圓 188"/>
          <p:cNvSpPr/>
          <p:nvPr/>
        </p:nvSpPr>
        <p:spPr>
          <a:xfrm>
            <a:off x="4988914" y="4161313"/>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橢圓 189"/>
          <p:cNvSpPr/>
          <p:nvPr/>
        </p:nvSpPr>
        <p:spPr>
          <a:xfrm>
            <a:off x="4988914" y="3663032"/>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橢圓 190"/>
          <p:cNvSpPr/>
          <p:nvPr/>
        </p:nvSpPr>
        <p:spPr>
          <a:xfrm>
            <a:off x="9139113" y="5265216"/>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橢圓 191"/>
          <p:cNvSpPr/>
          <p:nvPr/>
        </p:nvSpPr>
        <p:spPr>
          <a:xfrm>
            <a:off x="8634288" y="5265216"/>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橢圓 192"/>
          <p:cNvSpPr/>
          <p:nvPr/>
        </p:nvSpPr>
        <p:spPr>
          <a:xfrm>
            <a:off x="6672064" y="5533182"/>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橢圓 193"/>
          <p:cNvSpPr/>
          <p:nvPr/>
        </p:nvSpPr>
        <p:spPr>
          <a:xfrm>
            <a:off x="9930432" y="1952848"/>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橢圓 194"/>
          <p:cNvSpPr/>
          <p:nvPr/>
        </p:nvSpPr>
        <p:spPr>
          <a:xfrm>
            <a:off x="9426376" y="1952848"/>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橢圓 195"/>
          <p:cNvSpPr/>
          <p:nvPr/>
        </p:nvSpPr>
        <p:spPr>
          <a:xfrm>
            <a:off x="7518164" y="1700808"/>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橢圓 196"/>
          <p:cNvSpPr/>
          <p:nvPr/>
        </p:nvSpPr>
        <p:spPr>
          <a:xfrm>
            <a:off x="7536160" y="2213879"/>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8" name="橢圓 197"/>
          <p:cNvSpPr/>
          <p:nvPr/>
        </p:nvSpPr>
        <p:spPr>
          <a:xfrm>
            <a:off x="6906096" y="296096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9" name="橢圓 198"/>
          <p:cNvSpPr/>
          <p:nvPr/>
        </p:nvSpPr>
        <p:spPr>
          <a:xfrm>
            <a:off x="8886316" y="5516959"/>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橢圓 199"/>
          <p:cNvSpPr/>
          <p:nvPr/>
        </p:nvSpPr>
        <p:spPr>
          <a:xfrm>
            <a:off x="8886316" y="5044441"/>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1" name="橢圓 200"/>
          <p:cNvSpPr/>
          <p:nvPr/>
        </p:nvSpPr>
        <p:spPr>
          <a:xfrm>
            <a:off x="9678404" y="222929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2" name="橢圓 201"/>
          <p:cNvSpPr/>
          <p:nvPr/>
        </p:nvSpPr>
        <p:spPr>
          <a:xfrm>
            <a:off x="9678404" y="170080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3" name="橢圓 202"/>
          <p:cNvSpPr/>
          <p:nvPr/>
        </p:nvSpPr>
        <p:spPr>
          <a:xfrm>
            <a:off x="7770192" y="195284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橢圓 203"/>
          <p:cNvSpPr/>
          <p:nvPr/>
        </p:nvSpPr>
        <p:spPr>
          <a:xfrm>
            <a:off x="7266136" y="195284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橢圓 204"/>
          <p:cNvSpPr/>
          <p:nvPr/>
        </p:nvSpPr>
        <p:spPr>
          <a:xfrm>
            <a:off x="6654000" y="3237917"/>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6" name="橢圓 205"/>
          <p:cNvSpPr/>
          <p:nvPr/>
        </p:nvSpPr>
        <p:spPr>
          <a:xfrm>
            <a:off x="6654068" y="2725490"/>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7" name="橢圓 206"/>
          <p:cNvSpPr/>
          <p:nvPr/>
        </p:nvSpPr>
        <p:spPr>
          <a:xfrm>
            <a:off x="6906096" y="5265216"/>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8" name="橢圓 207"/>
          <p:cNvSpPr/>
          <p:nvPr/>
        </p:nvSpPr>
        <p:spPr>
          <a:xfrm>
            <a:off x="6396600" y="5265216"/>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9" name="橢圓 208"/>
          <p:cNvSpPr/>
          <p:nvPr/>
        </p:nvSpPr>
        <p:spPr>
          <a:xfrm>
            <a:off x="6672064" y="504161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1" name="橢圓 210"/>
          <p:cNvSpPr/>
          <p:nvPr/>
        </p:nvSpPr>
        <p:spPr>
          <a:xfrm>
            <a:off x="9701076" y="4517686"/>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橢圓 211"/>
          <p:cNvSpPr/>
          <p:nvPr/>
        </p:nvSpPr>
        <p:spPr>
          <a:xfrm>
            <a:off x="9696400" y="402306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a:off x="8888434" y="3228715"/>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a:off x="8888127" y="2726914"/>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橢圓 214"/>
          <p:cNvSpPr/>
          <p:nvPr/>
        </p:nvSpPr>
        <p:spPr>
          <a:xfrm>
            <a:off x="7770192" y="426960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橢圓 215"/>
          <p:cNvSpPr/>
          <p:nvPr/>
        </p:nvSpPr>
        <p:spPr>
          <a:xfrm>
            <a:off x="7273776" y="4269760"/>
            <a:ext cx="108000" cy="1080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a:off x="9426376" y="4274232"/>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橢圓 218"/>
          <p:cNvSpPr/>
          <p:nvPr/>
        </p:nvSpPr>
        <p:spPr>
          <a:xfrm>
            <a:off x="9912000" y="4274232"/>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橢圓 219"/>
          <p:cNvSpPr/>
          <p:nvPr/>
        </p:nvSpPr>
        <p:spPr>
          <a:xfrm>
            <a:off x="9126909" y="2978944"/>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橢圓 220"/>
          <p:cNvSpPr/>
          <p:nvPr/>
        </p:nvSpPr>
        <p:spPr>
          <a:xfrm>
            <a:off x="8634288" y="297751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橢圓 221"/>
          <p:cNvSpPr/>
          <p:nvPr/>
        </p:nvSpPr>
        <p:spPr>
          <a:xfrm>
            <a:off x="7518164" y="4530038"/>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橢圓 222"/>
          <p:cNvSpPr/>
          <p:nvPr/>
        </p:nvSpPr>
        <p:spPr>
          <a:xfrm>
            <a:off x="7518164" y="4026806"/>
            <a:ext cx="108000" cy="108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1284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495186" y="1202432"/>
          <a:ext cx="5625150" cy="3738736"/>
        </p:xfrm>
        <a:graphic>
          <a:graphicData uri="http://schemas.openxmlformats.org/presentationml/2006/ole">
            <mc:AlternateContent xmlns:mc="http://schemas.openxmlformats.org/markup-compatibility/2006">
              <mc:Choice xmlns:v="urn:schemas-microsoft-com:vml" Requires="v">
                <p:oleObj spid="_x0000_s27652" r:id="rId3" imgW="4714200" imgH="3134160" progId="">
                  <p:embed/>
                </p:oleObj>
              </mc:Choice>
              <mc:Fallback>
                <p:oleObj r:id="rId3" imgW="4714200" imgH="313416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186" y="1202432"/>
                        <a:ext cx="5625150" cy="3738736"/>
                      </a:xfrm>
                      <a:prstGeom prst="rect">
                        <a:avLst/>
                      </a:prstGeom>
                      <a:noFill/>
                    </p:spPr>
                  </p:pic>
                </p:oleObj>
              </mc:Fallback>
            </mc:AlternateContent>
          </a:graphicData>
        </a:graphic>
      </p:graphicFrame>
      <p:sp>
        <p:nvSpPr>
          <p:cNvPr id="4" name="文字方塊 3"/>
          <p:cNvSpPr txBox="1"/>
          <p:nvPr/>
        </p:nvSpPr>
        <p:spPr>
          <a:xfrm>
            <a:off x="5303912" y="5085184"/>
            <a:ext cx="1440160" cy="369332"/>
          </a:xfrm>
          <a:prstGeom prst="rect">
            <a:avLst/>
          </a:prstGeom>
          <a:noFill/>
        </p:spPr>
        <p:txBody>
          <a:bodyPr wrap="square" rtlCol="0">
            <a:spAutoFit/>
          </a:bodyPr>
          <a:lstStyle/>
          <a:p>
            <a:r>
              <a:rPr lang="en-US" altLang="zh-TW" dirty="0"/>
              <a:t>Figure 3-61</a:t>
            </a:r>
            <a:endParaRPr lang="zh-TW" altLang="en-US" dirty="0"/>
          </a:p>
        </p:txBody>
      </p:sp>
    </p:spTree>
    <p:extLst>
      <p:ext uri="{BB962C8B-B14F-4D97-AF65-F5344CB8AC3E}">
        <p14:creationId xmlns:p14="http://schemas.microsoft.com/office/powerpoint/2010/main" val="588279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287689" y="620688"/>
          <a:ext cx="5811747" cy="4104456"/>
        </p:xfrm>
        <a:graphic>
          <a:graphicData uri="http://schemas.openxmlformats.org/presentationml/2006/ole">
            <mc:AlternateContent xmlns:mc="http://schemas.openxmlformats.org/markup-compatibility/2006">
              <mc:Choice xmlns:v="urn:schemas-microsoft-com:vml" Requires="v">
                <p:oleObj spid="_x0000_s28676" r:id="rId3" imgW="4507200" imgH="3182400" progId="">
                  <p:embed/>
                </p:oleObj>
              </mc:Choice>
              <mc:Fallback>
                <p:oleObj r:id="rId3" imgW="4507200" imgH="31824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9" y="620688"/>
                        <a:ext cx="5811747" cy="4104456"/>
                      </a:xfrm>
                      <a:prstGeom prst="rect">
                        <a:avLst/>
                      </a:prstGeom>
                      <a:noFill/>
                    </p:spPr>
                  </p:pic>
                </p:oleObj>
              </mc:Fallback>
            </mc:AlternateContent>
          </a:graphicData>
        </a:graphic>
      </p:graphicFrame>
      <p:sp>
        <p:nvSpPr>
          <p:cNvPr id="4" name="文字方塊 3"/>
          <p:cNvSpPr txBox="1"/>
          <p:nvPr/>
        </p:nvSpPr>
        <p:spPr>
          <a:xfrm>
            <a:off x="5375920" y="4869160"/>
            <a:ext cx="1656184" cy="369332"/>
          </a:xfrm>
          <a:prstGeom prst="rect">
            <a:avLst/>
          </a:prstGeom>
          <a:noFill/>
        </p:spPr>
        <p:txBody>
          <a:bodyPr wrap="square" rtlCol="0">
            <a:spAutoFit/>
          </a:bodyPr>
          <a:lstStyle/>
          <a:p>
            <a:r>
              <a:rPr lang="en-US" altLang="zh-TW" dirty="0"/>
              <a:t>Figure 3-62</a:t>
            </a:r>
            <a:endParaRPr lang="zh-TW" altLang="en-US" dirty="0"/>
          </a:p>
        </p:txBody>
      </p:sp>
    </p:spTree>
    <p:extLst>
      <p:ext uri="{BB962C8B-B14F-4D97-AF65-F5344CB8AC3E}">
        <p14:creationId xmlns:p14="http://schemas.microsoft.com/office/powerpoint/2010/main" val="3292801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575720" y="692696"/>
          <a:ext cx="5813610" cy="4176464"/>
        </p:xfrm>
        <a:graphic>
          <a:graphicData uri="http://schemas.openxmlformats.org/presentationml/2006/ole">
            <mc:AlternateContent xmlns:mc="http://schemas.openxmlformats.org/markup-compatibility/2006">
              <mc:Choice xmlns:v="urn:schemas-microsoft-com:vml" Requires="v">
                <p:oleObj spid="_x0000_s29700" r:id="rId3" imgW="5298480" imgH="3806280" progId="">
                  <p:embed/>
                </p:oleObj>
              </mc:Choice>
              <mc:Fallback>
                <p:oleObj r:id="rId3" imgW="5298480" imgH="38062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692696"/>
                        <a:ext cx="5813610" cy="4176464"/>
                      </a:xfrm>
                      <a:prstGeom prst="rect">
                        <a:avLst/>
                      </a:prstGeom>
                      <a:noFill/>
                    </p:spPr>
                  </p:pic>
                </p:oleObj>
              </mc:Fallback>
            </mc:AlternateContent>
          </a:graphicData>
        </a:graphic>
      </p:graphicFrame>
      <p:sp>
        <p:nvSpPr>
          <p:cNvPr id="4" name="文字方塊 3"/>
          <p:cNvSpPr txBox="1"/>
          <p:nvPr/>
        </p:nvSpPr>
        <p:spPr>
          <a:xfrm>
            <a:off x="5393060" y="5227042"/>
            <a:ext cx="1656184" cy="369332"/>
          </a:xfrm>
          <a:prstGeom prst="rect">
            <a:avLst/>
          </a:prstGeom>
          <a:noFill/>
        </p:spPr>
        <p:txBody>
          <a:bodyPr wrap="square" rtlCol="0">
            <a:spAutoFit/>
          </a:bodyPr>
          <a:lstStyle/>
          <a:p>
            <a:r>
              <a:rPr lang="en-US" altLang="zh-TW" dirty="0"/>
              <a:t>Figure 3-63</a:t>
            </a:r>
            <a:endParaRPr lang="zh-TW" altLang="en-US" dirty="0"/>
          </a:p>
        </p:txBody>
      </p:sp>
    </p:spTree>
    <p:extLst>
      <p:ext uri="{BB962C8B-B14F-4D97-AF65-F5344CB8AC3E}">
        <p14:creationId xmlns:p14="http://schemas.microsoft.com/office/powerpoint/2010/main" val="1685039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081260" y="548680"/>
          <a:ext cx="6039076" cy="4104456"/>
        </p:xfrm>
        <a:graphic>
          <a:graphicData uri="http://schemas.openxmlformats.org/presentationml/2006/ole">
            <mc:AlternateContent xmlns:mc="http://schemas.openxmlformats.org/markup-compatibility/2006">
              <mc:Choice xmlns:v="urn:schemas-microsoft-com:vml" Requires="v">
                <p:oleObj spid="_x0000_s30724" r:id="rId3" imgW="5753520" imgH="3910680" progId="">
                  <p:embed/>
                </p:oleObj>
              </mc:Choice>
              <mc:Fallback>
                <p:oleObj r:id="rId3" imgW="5753520" imgH="391068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0" y="548680"/>
                        <a:ext cx="6039076" cy="4104456"/>
                      </a:xfrm>
                      <a:prstGeom prst="rect">
                        <a:avLst/>
                      </a:prstGeom>
                      <a:noFill/>
                    </p:spPr>
                  </p:pic>
                </p:oleObj>
              </mc:Fallback>
            </mc:AlternateContent>
          </a:graphicData>
        </a:graphic>
      </p:graphicFrame>
      <p:sp>
        <p:nvSpPr>
          <p:cNvPr id="4" name="文字方塊 3"/>
          <p:cNvSpPr txBox="1"/>
          <p:nvPr/>
        </p:nvSpPr>
        <p:spPr>
          <a:xfrm>
            <a:off x="5447928" y="4981818"/>
            <a:ext cx="1440160" cy="369332"/>
          </a:xfrm>
          <a:prstGeom prst="rect">
            <a:avLst/>
          </a:prstGeom>
          <a:noFill/>
        </p:spPr>
        <p:txBody>
          <a:bodyPr wrap="square" rtlCol="0">
            <a:spAutoFit/>
          </a:bodyPr>
          <a:lstStyle/>
          <a:p>
            <a:r>
              <a:rPr lang="en-US" altLang="zh-TW" dirty="0"/>
              <a:t>Figure 3-64</a:t>
            </a:r>
            <a:endParaRPr lang="zh-TW" altLang="en-US" dirty="0"/>
          </a:p>
        </p:txBody>
      </p:sp>
    </p:spTree>
    <p:extLst>
      <p:ext uri="{BB962C8B-B14F-4D97-AF65-F5344CB8AC3E}">
        <p14:creationId xmlns:p14="http://schemas.microsoft.com/office/powerpoint/2010/main" val="133606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3668828" y="692696"/>
          <a:ext cx="5091468" cy="4248472"/>
        </p:xfrm>
        <a:graphic>
          <a:graphicData uri="http://schemas.openxmlformats.org/presentationml/2006/ole">
            <mc:AlternateContent xmlns:mc="http://schemas.openxmlformats.org/markup-compatibility/2006">
              <mc:Choice xmlns:v="urn:schemas-microsoft-com:vml" Requires="v">
                <p:oleObj spid="_x0000_s31748" r:id="rId3" imgW="5293440" imgH="4417920" progId="">
                  <p:embed/>
                </p:oleObj>
              </mc:Choice>
              <mc:Fallback>
                <p:oleObj r:id="rId3" imgW="5293440" imgH="44179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828" y="692696"/>
                        <a:ext cx="5091468" cy="4248472"/>
                      </a:xfrm>
                      <a:prstGeom prst="rect">
                        <a:avLst/>
                      </a:prstGeom>
                      <a:noFill/>
                    </p:spPr>
                  </p:pic>
                </p:oleObj>
              </mc:Fallback>
            </mc:AlternateContent>
          </a:graphicData>
        </a:graphic>
      </p:graphicFrame>
      <p:sp>
        <p:nvSpPr>
          <p:cNvPr id="4" name="文字方塊 3"/>
          <p:cNvSpPr txBox="1"/>
          <p:nvPr/>
        </p:nvSpPr>
        <p:spPr>
          <a:xfrm>
            <a:off x="5231904" y="5157192"/>
            <a:ext cx="1440160" cy="369332"/>
          </a:xfrm>
          <a:prstGeom prst="rect">
            <a:avLst/>
          </a:prstGeom>
          <a:noFill/>
        </p:spPr>
        <p:txBody>
          <a:bodyPr wrap="square" rtlCol="0">
            <a:spAutoFit/>
          </a:bodyPr>
          <a:lstStyle/>
          <a:p>
            <a:r>
              <a:rPr lang="en-US" altLang="zh-TW" dirty="0"/>
              <a:t>Figure 3-65</a:t>
            </a:r>
            <a:endParaRPr lang="zh-TW" altLang="en-US" dirty="0"/>
          </a:p>
        </p:txBody>
      </p:sp>
    </p:spTree>
    <p:extLst>
      <p:ext uri="{BB962C8B-B14F-4D97-AF65-F5344CB8AC3E}">
        <p14:creationId xmlns:p14="http://schemas.microsoft.com/office/powerpoint/2010/main" val="1887221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2956518" y="476672"/>
          <a:ext cx="6379843" cy="4680520"/>
        </p:xfrm>
        <a:graphic>
          <a:graphicData uri="http://schemas.openxmlformats.org/presentationml/2006/ole">
            <mc:AlternateContent xmlns:mc="http://schemas.openxmlformats.org/markup-compatibility/2006">
              <mc:Choice xmlns:v="urn:schemas-microsoft-com:vml" Requires="v">
                <p:oleObj spid="_x0000_s32772" r:id="rId3" imgW="3349080" imgH="2457000" progId="">
                  <p:embed/>
                </p:oleObj>
              </mc:Choice>
              <mc:Fallback>
                <p:oleObj r:id="rId3" imgW="3349080" imgH="24570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518" y="476672"/>
                        <a:ext cx="6379843" cy="4680520"/>
                      </a:xfrm>
                      <a:prstGeom prst="rect">
                        <a:avLst/>
                      </a:prstGeom>
                      <a:noFill/>
                    </p:spPr>
                  </p:pic>
                </p:oleObj>
              </mc:Fallback>
            </mc:AlternateContent>
          </a:graphicData>
        </a:graphic>
      </p:graphicFrame>
      <p:sp>
        <p:nvSpPr>
          <p:cNvPr id="4" name="文字方塊 3"/>
          <p:cNvSpPr txBox="1"/>
          <p:nvPr/>
        </p:nvSpPr>
        <p:spPr>
          <a:xfrm>
            <a:off x="4511824" y="5229200"/>
            <a:ext cx="1512168" cy="369332"/>
          </a:xfrm>
          <a:prstGeom prst="rect">
            <a:avLst/>
          </a:prstGeom>
          <a:noFill/>
        </p:spPr>
        <p:txBody>
          <a:bodyPr wrap="square" rtlCol="0">
            <a:spAutoFit/>
          </a:bodyPr>
          <a:lstStyle/>
          <a:p>
            <a:r>
              <a:rPr lang="en-US" altLang="zh-TW" dirty="0"/>
              <a:t>Figure 3-66</a:t>
            </a:r>
            <a:endParaRPr lang="zh-TW" altLang="en-US" dirty="0"/>
          </a:p>
        </p:txBody>
      </p:sp>
    </p:spTree>
    <p:extLst>
      <p:ext uri="{BB962C8B-B14F-4D97-AF65-F5344CB8AC3E}">
        <p14:creationId xmlns:p14="http://schemas.microsoft.com/office/powerpoint/2010/main" val="79129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E961A1-A582-3044-A981-A86764056F8D}"/>
              </a:ext>
            </a:extLst>
          </p:cNvPr>
          <p:cNvSpPr>
            <a:spLocks noGrp="1"/>
          </p:cNvSpPr>
          <p:nvPr>
            <p:ph type="title"/>
          </p:nvPr>
        </p:nvSpPr>
        <p:spPr/>
        <p:txBody>
          <a:bodyPr vert="horz" lIns="91440" tIns="45720" rIns="91440" bIns="45720" rtlCol="0" anchor="b">
            <a:normAutofit/>
          </a:bodyPr>
          <a:lstStyle/>
          <a:p>
            <a:r>
              <a:rPr kumimoji="1" lang="en-US" altLang="zh-TW" sz="6000" dirty="0"/>
              <a:t>So, I have time to do this research.</a:t>
            </a:r>
          </a:p>
        </p:txBody>
      </p:sp>
      <p:pic>
        <p:nvPicPr>
          <p:cNvPr id="69637" name="Picture 2" descr="「Thank president of Taiwan」的圖片搜尋結果">
            <a:hlinkClick r:id="rId2"/>
            <a:extLst>
              <a:ext uri="{FF2B5EF4-FFF2-40B4-BE49-F238E27FC236}">
                <a16:creationId xmlns:a16="http://schemas.microsoft.com/office/drawing/2014/main" id="{67EEA045-C6CE-8B4A-B73C-6A0FAFE18BE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832496" y="1825625"/>
            <a:ext cx="6527007" cy="4351338"/>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602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endParaRPr lang="zh-TW" altLang="en-US" sz="2200" dirty="0"/>
          </a:p>
        </p:txBody>
      </p:sp>
      <p:graphicFrame>
        <p:nvGraphicFramePr>
          <p:cNvPr id="2" name="物件 1"/>
          <p:cNvGraphicFramePr>
            <a:graphicFrameLocks noChangeAspect="1"/>
          </p:cNvGraphicFramePr>
          <p:nvPr/>
        </p:nvGraphicFramePr>
        <p:xfrm>
          <a:off x="2567609" y="692696"/>
          <a:ext cx="6907743" cy="4464496"/>
        </p:xfrm>
        <a:graphic>
          <a:graphicData uri="http://schemas.openxmlformats.org/presentationml/2006/ole">
            <mc:AlternateContent xmlns:mc="http://schemas.openxmlformats.org/markup-compatibility/2006">
              <mc:Choice xmlns:v="urn:schemas-microsoft-com:vml" Requires="v">
                <p:oleObj spid="_x0000_s33796" r:id="rId3" imgW="6352920" imgH="4106520" progId="">
                  <p:embed/>
                </p:oleObj>
              </mc:Choice>
              <mc:Fallback>
                <p:oleObj r:id="rId3" imgW="6352920" imgH="41065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9" y="692696"/>
                        <a:ext cx="6907743" cy="4464496"/>
                      </a:xfrm>
                      <a:prstGeom prst="rect">
                        <a:avLst/>
                      </a:prstGeom>
                      <a:noFill/>
                    </p:spPr>
                  </p:pic>
                </p:oleObj>
              </mc:Fallback>
            </mc:AlternateContent>
          </a:graphicData>
        </a:graphic>
      </p:graphicFrame>
      <p:sp>
        <p:nvSpPr>
          <p:cNvPr id="4" name="文字方塊 3"/>
          <p:cNvSpPr txBox="1"/>
          <p:nvPr/>
        </p:nvSpPr>
        <p:spPr>
          <a:xfrm>
            <a:off x="5159896" y="5445224"/>
            <a:ext cx="1584176" cy="369332"/>
          </a:xfrm>
          <a:prstGeom prst="rect">
            <a:avLst/>
          </a:prstGeom>
          <a:noFill/>
        </p:spPr>
        <p:txBody>
          <a:bodyPr wrap="square" rtlCol="0">
            <a:spAutoFit/>
          </a:bodyPr>
          <a:lstStyle/>
          <a:p>
            <a:r>
              <a:rPr lang="en-US" altLang="zh-TW" dirty="0"/>
              <a:t>Figure 3-67</a:t>
            </a:r>
            <a:endParaRPr lang="zh-TW" altLang="en-US" dirty="0"/>
          </a:p>
        </p:txBody>
      </p:sp>
    </p:spTree>
    <p:extLst>
      <p:ext uri="{BB962C8B-B14F-4D97-AF65-F5344CB8AC3E}">
        <p14:creationId xmlns:p14="http://schemas.microsoft.com/office/powerpoint/2010/main" val="1833755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zh-TW" altLang="en-US" sz="2200" dirty="0"/>
          </a:p>
        </p:txBody>
      </p:sp>
      <p:graphicFrame>
        <p:nvGraphicFramePr>
          <p:cNvPr id="2" name="物件 1"/>
          <p:cNvGraphicFramePr>
            <a:graphicFrameLocks noChangeAspect="1"/>
          </p:cNvGraphicFramePr>
          <p:nvPr/>
        </p:nvGraphicFramePr>
        <p:xfrm>
          <a:off x="2540788" y="332656"/>
          <a:ext cx="6939588" cy="4320480"/>
        </p:xfrm>
        <a:graphic>
          <a:graphicData uri="http://schemas.openxmlformats.org/presentationml/2006/ole">
            <mc:AlternateContent xmlns:mc="http://schemas.openxmlformats.org/markup-compatibility/2006">
              <mc:Choice xmlns:v="urn:schemas-microsoft-com:vml" Requires="v">
                <p:oleObj spid="_x0000_s34820" r:id="rId4" imgW="5379120" imgH="3349440" progId="">
                  <p:embed/>
                </p:oleObj>
              </mc:Choice>
              <mc:Fallback>
                <p:oleObj r:id="rId4" imgW="5379120" imgH="3349440" progId="">
                  <p:embed/>
                  <p:pic>
                    <p:nvPicPr>
                      <p:cNvPr id="2" name="物件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788" y="332656"/>
                        <a:ext cx="6939588" cy="4320480"/>
                      </a:xfrm>
                      <a:prstGeom prst="rect">
                        <a:avLst/>
                      </a:prstGeom>
                      <a:noFill/>
                      <a:ln>
                        <a:noFill/>
                      </a:ln>
                      <a:effectLst/>
                    </p:spPr>
                  </p:pic>
                </p:oleObj>
              </mc:Fallback>
            </mc:AlternateContent>
          </a:graphicData>
        </a:graphic>
      </p:graphicFrame>
      <p:sp>
        <p:nvSpPr>
          <p:cNvPr id="4" name="文字方塊 3"/>
          <p:cNvSpPr txBox="1"/>
          <p:nvPr/>
        </p:nvSpPr>
        <p:spPr>
          <a:xfrm>
            <a:off x="5375920" y="4797152"/>
            <a:ext cx="1584176" cy="369332"/>
          </a:xfrm>
          <a:prstGeom prst="rect">
            <a:avLst/>
          </a:prstGeom>
          <a:noFill/>
        </p:spPr>
        <p:txBody>
          <a:bodyPr wrap="square" rtlCol="0">
            <a:spAutoFit/>
          </a:bodyPr>
          <a:lstStyle/>
          <a:p>
            <a:r>
              <a:rPr lang="en-US" altLang="zh-TW" dirty="0"/>
              <a:t>Figure 3-68</a:t>
            </a:r>
            <a:endParaRPr lang="zh-TW" altLang="en-US" dirty="0"/>
          </a:p>
        </p:txBody>
      </p:sp>
    </p:spTree>
    <p:extLst>
      <p:ext uri="{BB962C8B-B14F-4D97-AF65-F5344CB8AC3E}">
        <p14:creationId xmlns:p14="http://schemas.microsoft.com/office/powerpoint/2010/main" val="839201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7A0E64-15F7-C24A-86B8-3E85C6646137}"/>
              </a:ext>
            </a:extLst>
          </p:cNvPr>
          <p:cNvSpPr>
            <a:spLocks noGrp="1"/>
          </p:cNvSpPr>
          <p:nvPr>
            <p:ph type="title"/>
          </p:nvPr>
        </p:nvSpPr>
        <p:spPr/>
        <p:txBody>
          <a:bodyPr/>
          <a:lstStyle/>
          <a:p>
            <a:r>
              <a:rPr kumimoji="1" lang="en-US" altLang="zh-TW" dirty="0"/>
              <a:t>Cubic 1-edge fault tolerant Hamiltonian graphs</a:t>
            </a:r>
            <a:endParaRPr kumimoji="1" lang="zh-TW" altLang="en-US" dirty="0"/>
          </a:p>
        </p:txBody>
      </p:sp>
      <p:sp>
        <p:nvSpPr>
          <p:cNvPr id="3" name="內容版面配置區 2">
            <a:extLst>
              <a:ext uri="{FF2B5EF4-FFF2-40B4-BE49-F238E27FC236}">
                <a16:creationId xmlns:a16="http://schemas.microsoft.com/office/drawing/2014/main" id="{70C13E9E-F8A3-4845-BE30-CC280E80F828}"/>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436032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6336704"/>
          </a:xfrm>
        </p:spPr>
        <p:txBody>
          <a:bodyPr>
            <a:normAutofit/>
          </a:bodyPr>
          <a:lstStyle/>
          <a:p>
            <a:pPr algn="just"/>
            <a:r>
              <a:rPr lang="en-US" altLang="zh-TW" sz="2200" dirty="0"/>
              <a:t>Peter Pan want to patrol the important cites of Neverland, as shown in Figure 4.1, and return his starting point. Yet, the crocodile is on an edge. Peter Pan must avoid the crocodile while patrolling. Can you design a tour for Peter Pan that visits all the cities and avoids the crocodile?</a:t>
            </a:r>
            <a:endParaRPr lang="zh-TW" altLang="en-US" sz="2200"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文字方塊 5"/>
          <p:cNvSpPr txBox="1"/>
          <p:nvPr/>
        </p:nvSpPr>
        <p:spPr>
          <a:xfrm>
            <a:off x="5303912" y="5877272"/>
            <a:ext cx="1296144" cy="369332"/>
          </a:xfrm>
          <a:prstGeom prst="rect">
            <a:avLst/>
          </a:prstGeom>
          <a:noFill/>
        </p:spPr>
        <p:txBody>
          <a:bodyPr wrap="square" rtlCol="0">
            <a:spAutoFit/>
          </a:bodyPr>
          <a:lstStyle/>
          <a:p>
            <a:r>
              <a:rPr lang="en-US" altLang="zh-TW" dirty="0"/>
              <a:t>Figure 4-1</a:t>
            </a:r>
            <a:endParaRPr lang="zh-TW" altLang="en-US" dirty="0"/>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050" y="1890396"/>
            <a:ext cx="4602100" cy="4029123"/>
          </a:xfrm>
          <a:prstGeom prst="rect">
            <a:avLst/>
          </a:prstGeom>
        </p:spPr>
      </p:pic>
    </p:spTree>
    <p:extLst>
      <p:ext uri="{BB962C8B-B14F-4D97-AF65-F5344CB8AC3E}">
        <p14:creationId xmlns:p14="http://schemas.microsoft.com/office/powerpoint/2010/main" val="3251610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7104" y="260648"/>
            <a:ext cx="8229600" cy="6336704"/>
          </a:xfrm>
        </p:spPr>
        <p:txBody>
          <a:bodyPr>
            <a:normAutofit lnSpcReduction="10000"/>
          </a:bodyPr>
          <a:lstStyle/>
          <a:p>
            <a:pPr algn="just"/>
            <a:r>
              <a:rPr lang="en-US" altLang="zh-TW" sz="2200" dirty="0"/>
              <a:t>One possible solution is shown in Figure 4-2.</a:t>
            </a:r>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r>
              <a:rPr lang="en-US" altLang="zh-TW" sz="2200" dirty="0"/>
              <a:t>Of course, the crocodile may move to a different edge. Interestingly enough, Peter Pan will nonetheless always be able to avoid the crocodile while patrolling.</a:t>
            </a:r>
            <a:endParaRPr lang="zh-TW" altLang="zh-TW" sz="2200" dirty="0"/>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文字方塊 4"/>
          <p:cNvSpPr txBox="1"/>
          <p:nvPr/>
        </p:nvSpPr>
        <p:spPr>
          <a:xfrm>
            <a:off x="5231904" y="5085184"/>
            <a:ext cx="1440160" cy="369332"/>
          </a:xfrm>
          <a:prstGeom prst="rect">
            <a:avLst/>
          </a:prstGeom>
          <a:noFill/>
        </p:spPr>
        <p:txBody>
          <a:bodyPr wrap="square" rtlCol="0">
            <a:spAutoFit/>
          </a:bodyPr>
          <a:lstStyle/>
          <a:p>
            <a:r>
              <a:rPr lang="en-US" altLang="zh-TW" dirty="0"/>
              <a:t>Figure 4-2</a:t>
            </a:r>
            <a:endParaRPr lang="zh-TW" altLang="en-US" dirty="0"/>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535" y="785660"/>
            <a:ext cx="4522858" cy="4218084"/>
          </a:xfrm>
          <a:prstGeom prst="rect">
            <a:avLst/>
          </a:prstGeom>
        </p:spPr>
      </p:pic>
    </p:spTree>
    <p:extLst>
      <p:ext uri="{BB962C8B-B14F-4D97-AF65-F5344CB8AC3E}">
        <p14:creationId xmlns:p14="http://schemas.microsoft.com/office/powerpoint/2010/main" val="3362480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1EA69A-94FD-F549-9128-A2CDCD8C1D39}"/>
              </a:ext>
            </a:extLst>
          </p:cNvPr>
          <p:cNvSpPr>
            <a:spLocks noGrp="1"/>
          </p:cNvSpPr>
          <p:nvPr>
            <p:ph type="title"/>
          </p:nvPr>
        </p:nvSpPr>
        <p:spPr/>
        <p:txBody>
          <a:bodyPr/>
          <a:lstStyle/>
          <a:p>
            <a:r>
              <a:rPr kumimoji="1" lang="en-US" altLang="zh-TW" dirty="0"/>
              <a:t>Cubic 1-vertex fault tolerant Hamiltonian graphs</a:t>
            </a:r>
            <a:endParaRPr kumimoji="1" lang="zh-TW" altLang="en-US" dirty="0"/>
          </a:p>
        </p:txBody>
      </p:sp>
      <p:sp>
        <p:nvSpPr>
          <p:cNvPr id="3" name="內容版面配置區 2">
            <a:extLst>
              <a:ext uri="{FF2B5EF4-FFF2-40B4-BE49-F238E27FC236}">
                <a16:creationId xmlns:a16="http://schemas.microsoft.com/office/drawing/2014/main" id="{C6447287-8F57-F740-9188-48A2A65D2829}"/>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3855155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2088232"/>
          </a:xfrm>
        </p:spPr>
        <p:txBody>
          <a:bodyPr>
            <a:normAutofit fontScale="92500"/>
          </a:bodyPr>
          <a:lstStyle/>
          <a:p>
            <a:pPr algn="just"/>
            <a:r>
              <a:rPr lang="en-US" altLang="zh-TW" sz="2200" dirty="0"/>
              <a:t>Now that we’ve considered faulty edges, how do we navigate graphs with a faulty vertex? Consider the following story:</a:t>
            </a:r>
          </a:p>
          <a:p>
            <a:pPr algn="just"/>
            <a:r>
              <a:rPr lang="en-US" altLang="zh-TW" sz="2200" dirty="0"/>
              <a:t>The little red hat </a:t>
            </a:r>
            <a:r>
              <a:rPr lang="zh-TW" altLang="zh-TW" sz="2200" dirty="0"/>
              <a:t>walks through the woods to deliver food to her sick grandmother. A wolf wants to eat the girl but is afraid to do so in public.</a:t>
            </a:r>
            <a:r>
              <a:rPr lang="zh-TW" altLang="en-US" sz="2200" dirty="0"/>
              <a:t> </a:t>
            </a:r>
            <a:r>
              <a:rPr lang="en-US" altLang="zh-TW" sz="2200" dirty="0"/>
              <a:t>Instead</a:t>
            </a:r>
            <a:r>
              <a:rPr lang="zh-TW" altLang="zh-TW" sz="2200" dirty="0"/>
              <a:t>, the wolf </a:t>
            </a:r>
            <a:r>
              <a:rPr lang="en-US" altLang="zh-TW" sz="2200" dirty="0"/>
              <a:t>hides at the colored </a:t>
            </a:r>
            <a:r>
              <a:rPr lang="zh-TW" altLang="zh-TW" sz="2200" dirty="0"/>
              <a:t>vertex </a:t>
            </a:r>
            <a:r>
              <a:rPr lang="en-US" altLang="zh-TW" sz="2200" dirty="0"/>
              <a:t>(</a:t>
            </a:r>
            <a:r>
              <a:rPr lang="zh-TW" altLang="zh-TW" sz="2200" dirty="0"/>
              <a:t>Figure 4-6</a:t>
            </a:r>
            <a:r>
              <a:rPr lang="en-US" altLang="zh-TW" sz="2200" dirty="0"/>
              <a:t>)</a:t>
            </a:r>
            <a:r>
              <a:rPr lang="zh-TW" altLang="zh-TW" sz="2200" dirty="0"/>
              <a:t>.</a:t>
            </a:r>
            <a:r>
              <a:rPr lang="zh-TW" altLang="en-US" sz="2200" dirty="0"/>
              <a:t> </a:t>
            </a:r>
            <a:r>
              <a:rPr lang="zh-TW" altLang="zh-TW" sz="2200" dirty="0"/>
              <a:t>Would you please help </a:t>
            </a:r>
            <a:r>
              <a:rPr lang="en-US" altLang="zh-TW" sz="2200" dirty="0"/>
              <a:t>the little red hat by designing a tour that avoids the wolf?</a:t>
            </a:r>
            <a:endParaRPr lang="zh-TW" altLang="en-US" sz="2200" dirty="0"/>
          </a:p>
        </p:txBody>
      </p:sp>
      <p:sp>
        <p:nvSpPr>
          <p:cNvPr id="4" name="文字方塊 3"/>
          <p:cNvSpPr txBox="1"/>
          <p:nvPr/>
        </p:nvSpPr>
        <p:spPr>
          <a:xfrm>
            <a:off x="5663952" y="6444044"/>
            <a:ext cx="1368152" cy="369332"/>
          </a:xfrm>
          <a:prstGeom prst="rect">
            <a:avLst/>
          </a:prstGeom>
          <a:noFill/>
        </p:spPr>
        <p:txBody>
          <a:bodyPr wrap="square" rtlCol="0">
            <a:spAutoFit/>
          </a:bodyPr>
          <a:lstStyle/>
          <a:p>
            <a:r>
              <a:rPr lang="en-US" altLang="zh-TW" dirty="0"/>
              <a:t>Figure 4-6</a:t>
            </a:r>
            <a:endParaRPr lang="zh-TW" altLang="en-US" dirty="0"/>
          </a:p>
        </p:txBody>
      </p:sp>
      <p:pic>
        <p:nvPicPr>
          <p:cNvPr id="13" name="圖片 12"/>
          <p:cNvPicPr>
            <a:picLocks noChangeAspect="1"/>
          </p:cNvPicPr>
          <p:nvPr/>
        </p:nvPicPr>
        <p:blipFill>
          <a:blip r:embed="rId2"/>
          <a:stretch>
            <a:fillRect/>
          </a:stretch>
        </p:blipFill>
        <p:spPr>
          <a:xfrm>
            <a:off x="3476625" y="2345366"/>
            <a:ext cx="5029200" cy="4105275"/>
          </a:xfrm>
          <a:prstGeom prst="rect">
            <a:avLst/>
          </a:prstGeom>
        </p:spPr>
      </p:pic>
    </p:spTree>
    <p:extLst>
      <p:ext uri="{BB962C8B-B14F-4D97-AF65-F5344CB8AC3E}">
        <p14:creationId xmlns:p14="http://schemas.microsoft.com/office/powerpoint/2010/main" val="1611658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6336704"/>
          </a:xfrm>
        </p:spPr>
        <p:txBody>
          <a:bodyPr>
            <a:normAutofit/>
          </a:bodyPr>
          <a:lstStyle/>
          <a:p>
            <a:pPr algn="just"/>
            <a:r>
              <a:rPr lang="en-US" altLang="zh-TW" sz="2200" dirty="0"/>
              <a:t>A solution is given in Figure 4-7.</a:t>
            </a:r>
            <a:endParaRPr lang="zh-TW" altLang="zh-TW" sz="2200" dirty="0"/>
          </a:p>
          <a:p>
            <a:pPr algn="just"/>
            <a:endParaRPr lang="zh-TW" altLang="en-US" sz="2200" dirty="0"/>
          </a:p>
        </p:txBody>
      </p:sp>
      <p:graphicFrame>
        <p:nvGraphicFramePr>
          <p:cNvPr id="2" name="物件 1"/>
          <p:cNvGraphicFramePr>
            <a:graphicFrameLocks noChangeAspect="1"/>
          </p:cNvGraphicFramePr>
          <p:nvPr/>
        </p:nvGraphicFramePr>
        <p:xfrm>
          <a:off x="3381375" y="1056251"/>
          <a:ext cx="5177952" cy="4824536"/>
        </p:xfrm>
        <a:graphic>
          <a:graphicData uri="http://schemas.openxmlformats.org/presentationml/2006/ole">
            <mc:AlternateContent xmlns:mc="http://schemas.openxmlformats.org/markup-compatibility/2006">
              <mc:Choice xmlns:v="urn:schemas-microsoft-com:vml" Requires="v">
                <p:oleObj spid="_x0000_s35844" r:id="rId3" imgW="5163840" imgH="4812120" progId="">
                  <p:embed/>
                </p:oleObj>
              </mc:Choice>
              <mc:Fallback>
                <p:oleObj r:id="rId3" imgW="5163840" imgH="481212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1056251"/>
                        <a:ext cx="5177952" cy="4824536"/>
                      </a:xfrm>
                      <a:prstGeom prst="rect">
                        <a:avLst/>
                      </a:prstGeom>
                      <a:solidFill>
                        <a:srgbClr val="FFFFFF"/>
                      </a:solidFill>
                      <a:ln>
                        <a:noFill/>
                      </a:ln>
                    </p:spPr>
                  </p:pic>
                </p:oleObj>
              </mc:Fallback>
            </mc:AlternateContent>
          </a:graphicData>
        </a:graphic>
      </p:graphicFrame>
      <p:sp>
        <p:nvSpPr>
          <p:cNvPr id="4" name="文字方塊 3"/>
          <p:cNvSpPr txBox="1"/>
          <p:nvPr/>
        </p:nvSpPr>
        <p:spPr>
          <a:xfrm>
            <a:off x="5519936" y="5939988"/>
            <a:ext cx="1296144" cy="369332"/>
          </a:xfrm>
          <a:prstGeom prst="rect">
            <a:avLst/>
          </a:prstGeom>
          <a:noFill/>
        </p:spPr>
        <p:txBody>
          <a:bodyPr wrap="square" rtlCol="0">
            <a:spAutoFit/>
          </a:bodyPr>
          <a:lstStyle/>
          <a:p>
            <a:r>
              <a:rPr lang="en-US" altLang="zh-TW" dirty="0"/>
              <a:t>Figure 4-7</a:t>
            </a:r>
            <a:endParaRPr lang="zh-TW" altLang="en-US" dirty="0"/>
          </a:p>
        </p:txBody>
      </p:sp>
      <p:sp>
        <p:nvSpPr>
          <p:cNvPr id="6" name="矩形 5"/>
          <p:cNvSpPr/>
          <p:nvPr/>
        </p:nvSpPr>
        <p:spPr>
          <a:xfrm>
            <a:off x="3344566" y="4788000"/>
            <a:ext cx="936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9939" y="4581129"/>
            <a:ext cx="576064" cy="810995"/>
          </a:xfrm>
          <a:prstGeom prst="rect">
            <a:avLst/>
          </a:prstGeom>
        </p:spPr>
      </p:pic>
      <p:sp>
        <p:nvSpPr>
          <p:cNvPr id="9" name="手繪多邊形 8"/>
          <p:cNvSpPr/>
          <p:nvPr/>
        </p:nvSpPr>
        <p:spPr>
          <a:xfrm>
            <a:off x="7134226" y="3267076"/>
            <a:ext cx="390525" cy="561975"/>
          </a:xfrm>
          <a:custGeom>
            <a:avLst/>
            <a:gdLst>
              <a:gd name="connsiteX0" fmla="*/ 38100 w 390525"/>
              <a:gd name="connsiteY0" fmla="*/ 28575 h 561975"/>
              <a:gd name="connsiteX1" fmla="*/ 38100 w 390525"/>
              <a:gd name="connsiteY1" fmla="*/ 28575 h 561975"/>
              <a:gd name="connsiteX2" fmla="*/ 9525 w 390525"/>
              <a:gd name="connsiteY2" fmla="*/ 104775 h 561975"/>
              <a:gd name="connsiteX3" fmla="*/ 0 w 390525"/>
              <a:gd name="connsiteY3" fmla="*/ 133350 h 561975"/>
              <a:gd name="connsiteX4" fmla="*/ 9525 w 390525"/>
              <a:gd name="connsiteY4" fmla="*/ 323850 h 561975"/>
              <a:gd name="connsiteX5" fmla="*/ 19050 w 390525"/>
              <a:gd name="connsiteY5" fmla="*/ 352425 h 561975"/>
              <a:gd name="connsiteX6" fmla="*/ 38100 w 390525"/>
              <a:gd name="connsiteY6" fmla="*/ 381000 h 561975"/>
              <a:gd name="connsiteX7" fmla="*/ 47625 w 390525"/>
              <a:gd name="connsiteY7" fmla="*/ 438150 h 561975"/>
              <a:gd name="connsiteX8" fmla="*/ 66675 w 390525"/>
              <a:gd name="connsiteY8" fmla="*/ 466725 h 561975"/>
              <a:gd name="connsiteX9" fmla="*/ 57150 w 390525"/>
              <a:gd name="connsiteY9" fmla="*/ 523875 h 561975"/>
              <a:gd name="connsiteX10" fmla="*/ 95250 w 390525"/>
              <a:gd name="connsiteY10" fmla="*/ 542925 h 561975"/>
              <a:gd name="connsiteX11" fmla="*/ 276225 w 390525"/>
              <a:gd name="connsiteY11" fmla="*/ 561975 h 561975"/>
              <a:gd name="connsiteX12" fmla="*/ 381000 w 390525"/>
              <a:gd name="connsiteY12" fmla="*/ 523875 h 561975"/>
              <a:gd name="connsiteX13" fmla="*/ 390525 w 390525"/>
              <a:gd name="connsiteY13" fmla="*/ 495300 h 561975"/>
              <a:gd name="connsiteX14" fmla="*/ 371475 w 390525"/>
              <a:gd name="connsiteY14" fmla="*/ 152400 h 561975"/>
              <a:gd name="connsiteX15" fmla="*/ 361950 w 390525"/>
              <a:gd name="connsiteY15" fmla="*/ 123825 h 561975"/>
              <a:gd name="connsiteX16" fmla="*/ 295275 w 390525"/>
              <a:gd name="connsiteY16" fmla="*/ 19050 h 561975"/>
              <a:gd name="connsiteX17" fmla="*/ 238125 w 390525"/>
              <a:gd name="connsiteY17" fmla="*/ 0 h 561975"/>
              <a:gd name="connsiteX18" fmla="*/ 66675 w 390525"/>
              <a:gd name="connsiteY18" fmla="*/ 28575 h 561975"/>
              <a:gd name="connsiteX19" fmla="*/ 38100 w 390525"/>
              <a:gd name="connsiteY19" fmla="*/ 285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25" h="561975">
                <a:moveTo>
                  <a:pt x="38100" y="28575"/>
                </a:moveTo>
                <a:lnTo>
                  <a:pt x="38100" y="28575"/>
                </a:lnTo>
                <a:cubicBezTo>
                  <a:pt x="28575" y="53975"/>
                  <a:pt x="18796" y="79281"/>
                  <a:pt x="9525" y="104775"/>
                </a:cubicBezTo>
                <a:cubicBezTo>
                  <a:pt x="6094" y="114211"/>
                  <a:pt x="0" y="123310"/>
                  <a:pt x="0" y="133350"/>
                </a:cubicBezTo>
                <a:cubicBezTo>
                  <a:pt x="0" y="196929"/>
                  <a:pt x="4017" y="260510"/>
                  <a:pt x="9525" y="323850"/>
                </a:cubicBezTo>
                <a:cubicBezTo>
                  <a:pt x="10395" y="333852"/>
                  <a:pt x="14560" y="343445"/>
                  <a:pt x="19050" y="352425"/>
                </a:cubicBezTo>
                <a:cubicBezTo>
                  <a:pt x="24170" y="362664"/>
                  <a:pt x="31750" y="371475"/>
                  <a:pt x="38100" y="381000"/>
                </a:cubicBezTo>
                <a:cubicBezTo>
                  <a:pt x="41275" y="400050"/>
                  <a:pt x="41518" y="419828"/>
                  <a:pt x="47625" y="438150"/>
                </a:cubicBezTo>
                <a:cubicBezTo>
                  <a:pt x="51245" y="449010"/>
                  <a:pt x="65411" y="455347"/>
                  <a:pt x="66675" y="466725"/>
                </a:cubicBezTo>
                <a:cubicBezTo>
                  <a:pt x="68808" y="485920"/>
                  <a:pt x="60325" y="504825"/>
                  <a:pt x="57150" y="523875"/>
                </a:cubicBezTo>
                <a:cubicBezTo>
                  <a:pt x="69850" y="530225"/>
                  <a:pt x="81955" y="537939"/>
                  <a:pt x="95250" y="542925"/>
                </a:cubicBezTo>
                <a:cubicBezTo>
                  <a:pt x="145437" y="561745"/>
                  <a:pt x="245052" y="559897"/>
                  <a:pt x="276225" y="561975"/>
                </a:cubicBezTo>
                <a:cubicBezTo>
                  <a:pt x="333538" y="554811"/>
                  <a:pt x="351298" y="568429"/>
                  <a:pt x="381000" y="523875"/>
                </a:cubicBezTo>
                <a:cubicBezTo>
                  <a:pt x="386569" y="515521"/>
                  <a:pt x="387350" y="504825"/>
                  <a:pt x="390525" y="495300"/>
                </a:cubicBezTo>
                <a:cubicBezTo>
                  <a:pt x="387669" y="409634"/>
                  <a:pt x="395186" y="259098"/>
                  <a:pt x="371475" y="152400"/>
                </a:cubicBezTo>
                <a:cubicBezTo>
                  <a:pt x="369297" y="142599"/>
                  <a:pt x="365125" y="133350"/>
                  <a:pt x="361950" y="123825"/>
                </a:cubicBezTo>
                <a:cubicBezTo>
                  <a:pt x="352905" y="60510"/>
                  <a:pt x="367314" y="43063"/>
                  <a:pt x="295275" y="19050"/>
                </a:cubicBezTo>
                <a:lnTo>
                  <a:pt x="238125" y="0"/>
                </a:lnTo>
                <a:cubicBezTo>
                  <a:pt x="135597" y="6835"/>
                  <a:pt x="122548" y="-16123"/>
                  <a:pt x="66675" y="28575"/>
                </a:cubicBezTo>
                <a:cubicBezTo>
                  <a:pt x="59663" y="34185"/>
                  <a:pt x="42862" y="28575"/>
                  <a:pt x="38100"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4545" y="3140968"/>
            <a:ext cx="689884" cy="648072"/>
          </a:xfrm>
          <a:prstGeom prst="rect">
            <a:avLst/>
          </a:prstGeom>
        </p:spPr>
      </p:pic>
    </p:spTree>
    <p:extLst>
      <p:ext uri="{BB962C8B-B14F-4D97-AF65-F5344CB8AC3E}">
        <p14:creationId xmlns:p14="http://schemas.microsoft.com/office/powerpoint/2010/main" val="1080111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CC3B30-EAEC-9044-B9DC-1C409BD1EA81}"/>
              </a:ext>
            </a:extLst>
          </p:cNvPr>
          <p:cNvSpPr>
            <a:spLocks noGrp="1"/>
          </p:cNvSpPr>
          <p:nvPr>
            <p:ph type="title"/>
          </p:nvPr>
        </p:nvSpPr>
        <p:spPr/>
        <p:txBody>
          <a:bodyPr/>
          <a:lstStyle/>
          <a:p>
            <a:r>
              <a:rPr kumimoji="1" lang="en-US" altLang="zh-TW" dirty="0"/>
              <a:t>Cubic </a:t>
            </a:r>
            <a:r>
              <a:rPr kumimoji="1" lang="en-US" altLang="zh-TW" dirty="0" err="1"/>
              <a:t>globlly</a:t>
            </a:r>
            <a:r>
              <a:rPr kumimoji="1" lang="en-US" altLang="zh-TW" dirty="0"/>
              <a:t> 3*-connected graphs</a:t>
            </a:r>
            <a:endParaRPr kumimoji="1" lang="zh-TW" altLang="en-US" dirty="0"/>
          </a:p>
        </p:txBody>
      </p:sp>
      <p:sp>
        <p:nvSpPr>
          <p:cNvPr id="3" name="內容版面配置區 2">
            <a:extLst>
              <a:ext uri="{FF2B5EF4-FFF2-40B4-BE49-F238E27FC236}">
                <a16:creationId xmlns:a16="http://schemas.microsoft.com/office/drawing/2014/main" id="{F2C2BA7A-A99C-7540-B4F1-6310F4A68D5B}"/>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3774163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zh-TW" dirty="0"/>
              <a:t>To celebrate </a:t>
            </a:r>
            <a:r>
              <a:rPr lang="en-US" altLang="zh-TW" dirty="0"/>
              <a:t>finding </a:t>
            </a:r>
            <a:r>
              <a:rPr lang="zh-TW" altLang="zh-TW" dirty="0"/>
              <a:t>Cinderella, the happy prince intends to organize a parade from the palace to Cinderella</a:t>
            </a:r>
            <a:r>
              <a:rPr lang="en-US" altLang="zh-TW" dirty="0"/>
              <a:t>’</a:t>
            </a:r>
            <a:r>
              <a:rPr lang="zh-TW" altLang="zh-TW" dirty="0"/>
              <a:t>s home</a:t>
            </a:r>
            <a:r>
              <a:rPr lang="en-US" altLang="zh-TW" dirty="0"/>
              <a:t>, visiting </a:t>
            </a:r>
            <a:r>
              <a:rPr lang="zh-TW" altLang="zh-TW" dirty="0"/>
              <a:t>all the </a:t>
            </a:r>
            <a:r>
              <a:rPr lang="en-US" altLang="zh-TW" dirty="0"/>
              <a:t>country’s </a:t>
            </a:r>
            <a:r>
              <a:rPr lang="zh-TW" altLang="zh-TW" dirty="0"/>
              <a:t>cities </a:t>
            </a:r>
            <a:r>
              <a:rPr lang="en-US" altLang="zh-TW" dirty="0"/>
              <a:t>in the process</a:t>
            </a:r>
            <a:r>
              <a:rPr lang="zh-TW" altLang="zh-TW" dirty="0"/>
              <a:t>. For this reason, </a:t>
            </a:r>
            <a:r>
              <a:rPr lang="en-US" altLang="zh-TW" dirty="0"/>
              <a:t>the Secretary of State arranged a Hamiltonian path as in Figure 5.1.</a:t>
            </a:r>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4221762" y="2389530"/>
          <a:ext cx="3948311" cy="3168352"/>
        </p:xfrm>
        <a:graphic>
          <a:graphicData uri="http://schemas.openxmlformats.org/presentationml/2006/ole">
            <mc:AlternateContent xmlns:mc="http://schemas.openxmlformats.org/markup-compatibility/2006">
              <mc:Choice xmlns:v="urn:schemas-microsoft-com:vml" Requires="v">
                <p:oleObj spid="_x0000_s36868" r:id="rId3" imgW="5132070" imgH="4078605" progId="Microsoft">
                  <p:embed/>
                </p:oleObj>
              </mc:Choice>
              <mc:Fallback>
                <p:oleObj r:id="rId3" imgW="5132070" imgH="4078605" progId="Microsoft">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762" y="2389530"/>
                        <a:ext cx="3948311" cy="3168352"/>
                      </a:xfrm>
                      <a:prstGeom prst="rect">
                        <a:avLst/>
                      </a:prstGeom>
                      <a:noFill/>
                      <a:ln w="0">
                        <a:noFill/>
                        <a:miter lim="800000"/>
                        <a:headEnd/>
                        <a:tailEnd/>
                      </a:ln>
                    </p:spPr>
                  </p:pic>
                </p:oleObj>
              </mc:Fallback>
            </mc:AlternateContent>
          </a:graphicData>
        </a:graphic>
      </p:graphicFrame>
      <p:sp>
        <p:nvSpPr>
          <p:cNvPr id="5" name="文字方塊 4"/>
          <p:cNvSpPr txBox="1"/>
          <p:nvPr/>
        </p:nvSpPr>
        <p:spPr>
          <a:xfrm>
            <a:off x="6195918" y="5730032"/>
            <a:ext cx="1124219" cy="369332"/>
          </a:xfrm>
          <a:prstGeom prst="rect">
            <a:avLst/>
          </a:prstGeom>
          <a:noFill/>
        </p:spPr>
        <p:txBody>
          <a:bodyPr wrap="none" rtlCol="0">
            <a:spAutoFit/>
          </a:bodyPr>
          <a:lstStyle/>
          <a:p>
            <a:r>
              <a:rPr lang="en-US" altLang="zh-TW" dirty="0"/>
              <a:t>Figure 5-1</a:t>
            </a:r>
            <a:endParaRPr lang="zh-TW" altLang="en-US" dirty="0"/>
          </a:p>
        </p:txBody>
      </p:sp>
    </p:spTree>
    <p:extLst>
      <p:ext uri="{BB962C8B-B14F-4D97-AF65-F5344CB8AC3E}">
        <p14:creationId xmlns:p14="http://schemas.microsoft.com/office/powerpoint/2010/main" val="126870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03D3A2-AB97-D24A-8645-C9CE417E23F3}"/>
              </a:ext>
            </a:extLst>
          </p:cNvPr>
          <p:cNvSpPr>
            <a:spLocks noGrp="1"/>
          </p:cNvSpPr>
          <p:nvPr>
            <p:ph type="title"/>
          </p:nvPr>
        </p:nvSpPr>
        <p:spPr/>
        <p:txBody>
          <a:bodyPr/>
          <a:lstStyle/>
          <a:p>
            <a:r>
              <a:rPr kumimoji="1" lang="en-US" altLang="zh-TW" dirty="0"/>
              <a:t>Cubic Hamiltonian connected graphs</a:t>
            </a:r>
            <a:endParaRPr kumimoji="1" lang="zh-TW" altLang="en-US" dirty="0"/>
          </a:p>
        </p:txBody>
      </p:sp>
      <p:sp>
        <p:nvSpPr>
          <p:cNvPr id="3" name="內容版面配置區 2">
            <a:extLst>
              <a:ext uri="{FF2B5EF4-FFF2-40B4-BE49-F238E27FC236}">
                <a16:creationId xmlns:a16="http://schemas.microsoft.com/office/drawing/2014/main" id="{F7EA76EF-3644-624A-A9CA-FC059C39018A}"/>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370906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However, the prince was not satisfied with the solution because he wanted to see </a:t>
            </a:r>
            <a:r>
              <a:rPr lang="zh-TW" altLang="zh-TW" dirty="0"/>
              <a:t>Cinderella as soon as possible.</a:t>
            </a:r>
            <a:r>
              <a:rPr lang="zh-TW" altLang="en-US" dirty="0"/>
              <a:t> </a:t>
            </a:r>
            <a:r>
              <a:rPr lang="zh-TW" altLang="zh-TW" dirty="0"/>
              <a:t>So, </a:t>
            </a:r>
            <a:r>
              <a:rPr lang="en-US" altLang="zh-TW" dirty="0"/>
              <a:t>the Secretary of State worked very hard. Finally, he found a solution, shown in Figure 5-2. The parade was split into two groups, each group starting from </a:t>
            </a:r>
            <a:r>
              <a:rPr lang="zh-TW" altLang="zh-TW" dirty="0"/>
              <a:t>the palace </a:t>
            </a:r>
            <a:r>
              <a:rPr lang="en-US" altLang="zh-TW" dirty="0"/>
              <a:t>and ending at </a:t>
            </a:r>
            <a:r>
              <a:rPr lang="zh-TW" altLang="zh-TW" dirty="0"/>
              <a:t>Cinderella</a:t>
            </a:r>
            <a:r>
              <a:rPr lang="en-US" altLang="zh-TW" dirty="0"/>
              <a:t>’</a:t>
            </a:r>
            <a:r>
              <a:rPr lang="zh-TW" altLang="zh-TW" dirty="0"/>
              <a:t>s home</a:t>
            </a:r>
            <a:r>
              <a:rPr lang="en-US" altLang="zh-TW" dirty="0"/>
              <a:t>, but visiting </a:t>
            </a:r>
            <a:r>
              <a:rPr lang="zh-TW" altLang="zh-TW" dirty="0"/>
              <a:t>all the </a:t>
            </a:r>
            <a:r>
              <a:rPr lang="en-US" altLang="zh-TW" dirty="0"/>
              <a:t>country’s </a:t>
            </a:r>
            <a:r>
              <a:rPr lang="zh-TW" altLang="zh-TW" dirty="0"/>
              <a:t>cities </a:t>
            </a:r>
            <a:r>
              <a:rPr lang="en-US" altLang="zh-TW" dirty="0"/>
              <a:t>between the two groups</a:t>
            </a:r>
            <a:r>
              <a:rPr lang="zh-TW" altLang="zh-TW" dirty="0"/>
              <a:t>.</a:t>
            </a:r>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4295801" y="2564904"/>
          <a:ext cx="4013387" cy="3240360"/>
        </p:xfrm>
        <a:graphic>
          <a:graphicData uri="http://schemas.openxmlformats.org/presentationml/2006/ole">
            <mc:AlternateContent xmlns:mc="http://schemas.openxmlformats.org/markup-compatibility/2006">
              <mc:Choice xmlns:v="urn:schemas-microsoft-com:vml" Requires="v">
                <p:oleObj spid="_x0000_s37892" r:id="rId3" imgW="5132070" imgH="4078605" progId="Microsoft">
                  <p:embed/>
                </p:oleObj>
              </mc:Choice>
              <mc:Fallback>
                <p:oleObj r:id="rId3" imgW="5132070" imgH="4078605" progId="Microsoft">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801" y="2564904"/>
                        <a:ext cx="4013387" cy="3240360"/>
                      </a:xfrm>
                      <a:prstGeom prst="rect">
                        <a:avLst/>
                      </a:prstGeom>
                      <a:solidFill>
                        <a:srgbClr val="FFFFFF"/>
                      </a:solidFill>
                      <a:ln w="0">
                        <a:noFill/>
                        <a:miter lim="800000"/>
                        <a:headEnd/>
                        <a:tailEnd/>
                      </a:ln>
                    </p:spPr>
                  </p:pic>
                </p:oleObj>
              </mc:Fallback>
            </mc:AlternateContent>
          </a:graphicData>
        </a:graphic>
      </p:graphicFrame>
      <p:sp>
        <p:nvSpPr>
          <p:cNvPr id="5" name="文字方塊 4"/>
          <p:cNvSpPr txBox="1"/>
          <p:nvPr/>
        </p:nvSpPr>
        <p:spPr>
          <a:xfrm>
            <a:off x="6312025" y="5949280"/>
            <a:ext cx="1124219" cy="369332"/>
          </a:xfrm>
          <a:prstGeom prst="rect">
            <a:avLst/>
          </a:prstGeom>
          <a:noFill/>
        </p:spPr>
        <p:txBody>
          <a:bodyPr wrap="none" rtlCol="0">
            <a:spAutoFit/>
          </a:bodyPr>
          <a:lstStyle/>
          <a:p>
            <a:r>
              <a:rPr lang="en-US" altLang="zh-TW" dirty="0"/>
              <a:t>Figure 5-2</a:t>
            </a:r>
            <a:endParaRPr lang="zh-TW" altLang="zh-TW" dirty="0"/>
          </a:p>
        </p:txBody>
      </p:sp>
    </p:spTree>
    <p:extLst>
      <p:ext uri="{BB962C8B-B14F-4D97-AF65-F5344CB8AC3E}">
        <p14:creationId xmlns:p14="http://schemas.microsoft.com/office/powerpoint/2010/main" val="1307861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Unfortunately, the prince was still unsatisfied with the solution. He criticized the plan for not using the third road from the palace. Can the second solution be improved by using all the roads from the palace? The Secretary of State tried again. Finally, he came up with the solution shown in Figure 5-3.</a:t>
            </a:r>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4583832" y="2996953"/>
          <a:ext cx="3409950" cy="2752725"/>
        </p:xfrm>
        <a:graphic>
          <a:graphicData uri="http://schemas.openxmlformats.org/presentationml/2006/ole">
            <mc:AlternateContent xmlns:mc="http://schemas.openxmlformats.org/markup-compatibility/2006">
              <mc:Choice xmlns:v="urn:schemas-microsoft-com:vml" Requires="v">
                <p:oleObj spid="_x0000_s38916" r:id="rId3" imgW="5132070" imgH="4078605" progId="Microsoft">
                  <p:embed/>
                </p:oleObj>
              </mc:Choice>
              <mc:Fallback>
                <p:oleObj r:id="rId3" imgW="5132070" imgH="4078605" progId="Microsoft">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32" y="2996953"/>
                        <a:ext cx="3409950" cy="2752725"/>
                      </a:xfrm>
                      <a:prstGeom prst="rect">
                        <a:avLst/>
                      </a:prstGeom>
                      <a:solidFill>
                        <a:srgbClr val="FFFFFF"/>
                      </a:solidFill>
                      <a:ln w="0">
                        <a:noFill/>
                        <a:miter lim="800000"/>
                        <a:headEnd/>
                        <a:tailEnd/>
                      </a:ln>
                    </p:spPr>
                  </p:pic>
                </p:oleObj>
              </mc:Fallback>
            </mc:AlternateContent>
          </a:graphicData>
        </a:graphic>
      </p:graphicFrame>
      <p:sp>
        <p:nvSpPr>
          <p:cNvPr id="5" name="文字方塊 4"/>
          <p:cNvSpPr txBox="1"/>
          <p:nvPr/>
        </p:nvSpPr>
        <p:spPr>
          <a:xfrm>
            <a:off x="6168009" y="5897439"/>
            <a:ext cx="1124219" cy="369332"/>
          </a:xfrm>
          <a:prstGeom prst="rect">
            <a:avLst/>
          </a:prstGeom>
          <a:noFill/>
        </p:spPr>
        <p:txBody>
          <a:bodyPr wrap="none" rtlCol="0">
            <a:spAutoFit/>
          </a:bodyPr>
          <a:lstStyle/>
          <a:p>
            <a:r>
              <a:rPr lang="en-US" altLang="zh-TW" dirty="0"/>
              <a:t>Figure 5-3</a:t>
            </a:r>
            <a:endParaRPr lang="zh-TW" altLang="zh-TW" dirty="0"/>
          </a:p>
        </p:txBody>
      </p:sp>
    </p:spTree>
    <p:extLst>
      <p:ext uri="{BB962C8B-B14F-4D97-AF65-F5344CB8AC3E}">
        <p14:creationId xmlns:p14="http://schemas.microsoft.com/office/powerpoint/2010/main" val="912487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9F01885-A336-2D4C-98E7-DC93F2E4B6AA}"/>
              </a:ext>
            </a:extLst>
          </p:cNvPr>
          <p:cNvSpPr>
            <a:spLocks noGrp="1"/>
          </p:cNvSpPr>
          <p:nvPr>
            <p:ph type="title"/>
          </p:nvPr>
        </p:nvSpPr>
        <p:spPr/>
        <p:txBody>
          <a:bodyPr/>
          <a:lstStyle/>
          <a:p>
            <a:r>
              <a:rPr kumimoji="1" lang="en-US" altLang="zh-TW" dirty="0"/>
              <a:t>Construction Scheme</a:t>
            </a:r>
            <a:endParaRPr kumimoji="1" lang="zh-TW" altLang="en-US" dirty="0"/>
          </a:p>
        </p:txBody>
      </p:sp>
      <p:sp>
        <p:nvSpPr>
          <p:cNvPr id="4" name="內容版面配置區 3">
            <a:extLst>
              <a:ext uri="{FF2B5EF4-FFF2-40B4-BE49-F238E27FC236}">
                <a16:creationId xmlns:a16="http://schemas.microsoft.com/office/drawing/2014/main" id="{1E808B85-A9CD-B842-B60D-F130C4981793}"/>
              </a:ext>
            </a:extLst>
          </p:cNvPr>
          <p:cNvSpPr>
            <a:spLocks noGrp="1"/>
          </p:cNvSpPr>
          <p:nvPr>
            <p:ph idx="1"/>
          </p:nvPr>
        </p:nvSpPr>
        <p:spPr/>
        <p:txBody>
          <a:bodyPr/>
          <a:lstStyle/>
          <a:p>
            <a:r>
              <a:rPr kumimoji="1" lang="en-US" altLang="zh-TW" dirty="0">
                <a:solidFill>
                  <a:srgbClr val="FF0000"/>
                </a:solidFill>
              </a:rPr>
              <a:t>3-joins</a:t>
            </a:r>
          </a:p>
          <a:p>
            <a:endParaRPr kumimoji="1" lang="en-US" altLang="zh-TW" dirty="0"/>
          </a:p>
          <a:p>
            <a:r>
              <a:rPr kumimoji="1" lang="en-US" altLang="zh-TW" dirty="0"/>
              <a:t>Others</a:t>
            </a:r>
            <a:endParaRPr kumimoji="1" lang="zh-TW" altLang="en-US" dirty="0"/>
          </a:p>
        </p:txBody>
      </p:sp>
    </p:spTree>
    <p:extLst>
      <p:ext uri="{BB962C8B-B14F-4D97-AF65-F5344CB8AC3E}">
        <p14:creationId xmlns:p14="http://schemas.microsoft.com/office/powerpoint/2010/main" val="2882470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p:cNvGraphicFramePr>
            <a:graphicFrameLocks noChangeAspect="1"/>
          </p:cNvGraphicFramePr>
          <p:nvPr/>
        </p:nvGraphicFramePr>
        <p:xfrm>
          <a:off x="3863752" y="2992562"/>
          <a:ext cx="4464496" cy="3892823"/>
        </p:xfrm>
        <a:graphic>
          <a:graphicData uri="http://schemas.openxmlformats.org/presentationml/2006/ole">
            <mc:AlternateContent xmlns:mc="http://schemas.openxmlformats.org/markup-compatibility/2006">
              <mc:Choice xmlns:v="urn:schemas-microsoft-com:vml" Requires="v">
                <p:oleObj spid="_x0000_s39940" r:id="rId3" imgW="6569280" imgH="5729400" progId="">
                  <p:embed/>
                </p:oleObj>
              </mc:Choice>
              <mc:Fallback>
                <p:oleObj r:id="rId3" imgW="6569280" imgH="5729400" progId="">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992562"/>
                        <a:ext cx="4464496" cy="3892823"/>
                      </a:xfrm>
                      <a:prstGeom prst="rect">
                        <a:avLst/>
                      </a:prstGeom>
                      <a:solidFill>
                        <a:srgbClr val="FFFFFF"/>
                      </a:solidFill>
                      <a:ln>
                        <a:noFill/>
                      </a:ln>
                    </p:spPr>
                  </p:pic>
                </p:oleObj>
              </mc:Fallback>
            </mc:AlternateContent>
          </a:graphicData>
        </a:graphic>
      </p:graphicFrame>
      <p:sp>
        <p:nvSpPr>
          <p:cNvPr id="5" name="文字方塊 4"/>
          <p:cNvSpPr txBox="1"/>
          <p:nvPr/>
        </p:nvSpPr>
        <p:spPr>
          <a:xfrm>
            <a:off x="8544272" y="6309320"/>
            <a:ext cx="1296144" cy="369332"/>
          </a:xfrm>
          <a:prstGeom prst="rect">
            <a:avLst/>
          </a:prstGeom>
          <a:noFill/>
        </p:spPr>
        <p:txBody>
          <a:bodyPr wrap="square" rtlCol="0">
            <a:spAutoFit/>
          </a:bodyPr>
          <a:lstStyle/>
          <a:p>
            <a:r>
              <a:rPr lang="en-US" altLang="zh-TW" dirty="0"/>
              <a:t>Figure 4-14</a:t>
            </a:r>
            <a:endParaRPr lang="zh-TW" altLang="en-US" dirty="0"/>
          </a:p>
        </p:txBody>
      </p:sp>
      <p:sp>
        <p:nvSpPr>
          <p:cNvPr id="6" name="內容版面配置區 5">
            <a:extLst>
              <a:ext uri="{FF2B5EF4-FFF2-40B4-BE49-F238E27FC236}">
                <a16:creationId xmlns:a16="http://schemas.microsoft.com/office/drawing/2014/main" id="{B845C833-8AA8-8644-975C-BC8F50783302}"/>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07209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1466851" y="2771775"/>
          <a:ext cx="4134325" cy="2880320"/>
        </p:xfrm>
        <a:graphic>
          <a:graphicData uri="http://schemas.openxmlformats.org/presentationml/2006/ole">
            <mc:AlternateContent xmlns:mc="http://schemas.openxmlformats.org/markup-compatibility/2006">
              <mc:Choice xmlns:v="urn:schemas-microsoft-com:vml" Requires="v">
                <p:oleObj spid="_x0000_s40967" r:id="rId3" imgW="4808160" imgH="3349800" progId="">
                  <p:embed/>
                </p:oleObj>
              </mc:Choice>
              <mc:Fallback>
                <p:oleObj r:id="rId3" imgW="4808160" imgH="33498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1" y="2771775"/>
                        <a:ext cx="4134325" cy="2880320"/>
                      </a:xfrm>
                      <a:prstGeom prst="rect">
                        <a:avLst/>
                      </a:prstGeom>
                      <a:solidFill>
                        <a:srgbClr val="FFFFFF"/>
                      </a:solidFill>
                      <a:ln>
                        <a:noFill/>
                      </a:ln>
                    </p:spPr>
                  </p:pic>
                </p:oleObj>
              </mc:Fallback>
            </mc:AlternateContent>
          </a:graphicData>
        </a:graphic>
      </p:graphicFrame>
      <p:sp>
        <p:nvSpPr>
          <p:cNvPr id="5" name="文字方塊 4"/>
          <p:cNvSpPr txBox="1"/>
          <p:nvPr/>
        </p:nvSpPr>
        <p:spPr>
          <a:xfrm>
            <a:off x="3071664" y="6309320"/>
            <a:ext cx="1584176" cy="369332"/>
          </a:xfrm>
          <a:prstGeom prst="rect">
            <a:avLst/>
          </a:prstGeom>
          <a:noFill/>
        </p:spPr>
        <p:txBody>
          <a:bodyPr wrap="square" rtlCol="0">
            <a:spAutoFit/>
          </a:bodyPr>
          <a:lstStyle/>
          <a:p>
            <a:r>
              <a:rPr lang="en-US" altLang="zh-TW" dirty="0"/>
              <a:t>Figure 4-15</a:t>
            </a:r>
            <a:endParaRPr lang="zh-TW" altLang="en-US" dirty="0"/>
          </a:p>
        </p:txBody>
      </p:sp>
      <p:sp>
        <p:nvSpPr>
          <p:cNvPr id="6" name="文字方塊 5"/>
          <p:cNvSpPr txBox="1"/>
          <p:nvPr/>
        </p:nvSpPr>
        <p:spPr>
          <a:xfrm>
            <a:off x="7032104" y="6309320"/>
            <a:ext cx="1368152" cy="369332"/>
          </a:xfrm>
          <a:prstGeom prst="rect">
            <a:avLst/>
          </a:prstGeom>
          <a:noFill/>
        </p:spPr>
        <p:txBody>
          <a:bodyPr wrap="square" rtlCol="0">
            <a:spAutoFit/>
          </a:bodyPr>
          <a:lstStyle/>
          <a:p>
            <a:r>
              <a:rPr lang="en-US" altLang="zh-TW" dirty="0"/>
              <a:t>Figure 4-16</a:t>
            </a:r>
            <a:endParaRPr lang="zh-TW" altLang="en-US" dirty="0"/>
          </a:p>
        </p:txBody>
      </p:sp>
      <p:graphicFrame>
        <p:nvGraphicFramePr>
          <p:cNvPr id="7" name="物件 6"/>
          <p:cNvGraphicFramePr>
            <a:graphicFrameLocks noChangeAspect="1"/>
          </p:cNvGraphicFramePr>
          <p:nvPr/>
        </p:nvGraphicFramePr>
        <p:xfrm>
          <a:off x="6727962" y="2393404"/>
          <a:ext cx="3735388" cy="3771900"/>
        </p:xfrm>
        <a:graphic>
          <a:graphicData uri="http://schemas.openxmlformats.org/presentationml/2006/ole">
            <mc:AlternateContent xmlns:mc="http://schemas.openxmlformats.org/markup-compatibility/2006">
              <mc:Choice xmlns:v="urn:schemas-microsoft-com:vml" Requires="v">
                <p:oleObj spid="_x0000_s40968" r:id="rId5" imgW="5582160" imgH="5635440" progId="">
                  <p:embed/>
                </p:oleObj>
              </mc:Choice>
              <mc:Fallback>
                <p:oleObj r:id="rId5" imgW="5582160" imgH="5635440" progId="">
                  <p:embed/>
                  <p:pic>
                    <p:nvPicPr>
                      <p:cNvPr id="7" name="物件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962" y="2393404"/>
                        <a:ext cx="3735388" cy="3771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內容版面配置區 7">
            <a:extLst>
              <a:ext uri="{FF2B5EF4-FFF2-40B4-BE49-F238E27FC236}">
                <a16:creationId xmlns:a16="http://schemas.microsoft.com/office/drawing/2014/main" id="{3320BE0B-7428-304A-B1C4-196933555504}"/>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975846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2514600" y="1381125"/>
          <a:ext cx="6318962" cy="5517232"/>
        </p:xfrm>
        <a:graphic>
          <a:graphicData uri="http://schemas.openxmlformats.org/presentationml/2006/ole">
            <mc:AlternateContent xmlns:mc="http://schemas.openxmlformats.org/markup-compatibility/2006">
              <mc:Choice xmlns:v="urn:schemas-microsoft-com:vml" Requires="v">
                <p:oleObj spid="_x0000_s41988" r:id="rId3" imgW="6616080" imgH="5776200" progId="">
                  <p:embed/>
                </p:oleObj>
              </mc:Choice>
              <mc:Fallback>
                <p:oleObj r:id="rId3" imgW="6616080" imgH="57762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81125"/>
                        <a:ext cx="6318962" cy="5517232"/>
                      </a:xfrm>
                      <a:prstGeom prst="rect">
                        <a:avLst/>
                      </a:prstGeom>
                      <a:solidFill>
                        <a:srgbClr val="FFFFFF"/>
                      </a:solidFill>
                      <a:ln>
                        <a:noFill/>
                      </a:ln>
                    </p:spPr>
                  </p:pic>
                </p:oleObj>
              </mc:Fallback>
            </mc:AlternateContent>
          </a:graphicData>
        </a:graphic>
      </p:graphicFrame>
      <p:sp>
        <p:nvSpPr>
          <p:cNvPr id="4" name="文字方塊 3"/>
          <p:cNvSpPr txBox="1"/>
          <p:nvPr/>
        </p:nvSpPr>
        <p:spPr>
          <a:xfrm>
            <a:off x="5375920" y="6372036"/>
            <a:ext cx="1368152" cy="369332"/>
          </a:xfrm>
          <a:prstGeom prst="rect">
            <a:avLst/>
          </a:prstGeom>
          <a:noFill/>
        </p:spPr>
        <p:txBody>
          <a:bodyPr wrap="square" rtlCol="0">
            <a:spAutoFit/>
          </a:bodyPr>
          <a:lstStyle/>
          <a:p>
            <a:r>
              <a:rPr lang="en-US" altLang="zh-TW" dirty="0"/>
              <a:t>Figure 4-17</a:t>
            </a:r>
            <a:endParaRPr lang="zh-TW" altLang="en-US" dirty="0"/>
          </a:p>
        </p:txBody>
      </p:sp>
      <p:sp>
        <p:nvSpPr>
          <p:cNvPr id="6" name="內容版面配置區 5">
            <a:extLst>
              <a:ext uri="{FF2B5EF4-FFF2-40B4-BE49-F238E27FC236}">
                <a16:creationId xmlns:a16="http://schemas.microsoft.com/office/drawing/2014/main" id="{985A3613-44FD-C048-9A90-06C1C5DA84AB}"/>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4047991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3248025" y="1724025"/>
          <a:ext cx="5618956" cy="4891138"/>
        </p:xfrm>
        <a:graphic>
          <a:graphicData uri="http://schemas.openxmlformats.org/presentationml/2006/ole">
            <mc:AlternateContent xmlns:mc="http://schemas.openxmlformats.org/markup-compatibility/2006">
              <mc:Choice xmlns:v="urn:schemas-microsoft-com:vml" Requires="v">
                <p:oleObj spid="_x0000_s43012" r:id="rId3" imgW="6840000" imgH="5954040" progId="">
                  <p:embed/>
                </p:oleObj>
              </mc:Choice>
              <mc:Fallback>
                <p:oleObj r:id="rId3" imgW="6840000" imgH="595404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025" y="1724025"/>
                        <a:ext cx="5618956" cy="4891138"/>
                      </a:xfrm>
                      <a:prstGeom prst="rect">
                        <a:avLst/>
                      </a:prstGeom>
                      <a:solidFill>
                        <a:srgbClr val="FFFFFF"/>
                      </a:solidFill>
                      <a:ln>
                        <a:noFill/>
                      </a:ln>
                    </p:spPr>
                  </p:pic>
                </p:oleObj>
              </mc:Fallback>
            </mc:AlternateContent>
          </a:graphicData>
        </a:graphic>
      </p:graphicFrame>
      <p:sp>
        <p:nvSpPr>
          <p:cNvPr id="4" name="文字方塊 3"/>
          <p:cNvSpPr txBox="1"/>
          <p:nvPr/>
        </p:nvSpPr>
        <p:spPr>
          <a:xfrm>
            <a:off x="8400256" y="6021288"/>
            <a:ext cx="1440160" cy="369332"/>
          </a:xfrm>
          <a:prstGeom prst="rect">
            <a:avLst/>
          </a:prstGeom>
          <a:noFill/>
        </p:spPr>
        <p:txBody>
          <a:bodyPr wrap="square" rtlCol="0">
            <a:spAutoFit/>
          </a:bodyPr>
          <a:lstStyle/>
          <a:p>
            <a:r>
              <a:rPr lang="en-US" altLang="zh-TW" dirty="0"/>
              <a:t>Figure 4-18</a:t>
            </a:r>
            <a:endParaRPr lang="zh-TW" altLang="en-US" dirty="0"/>
          </a:p>
        </p:txBody>
      </p:sp>
      <p:sp>
        <p:nvSpPr>
          <p:cNvPr id="6" name="內容版面配置區 5">
            <a:extLst>
              <a:ext uri="{FF2B5EF4-FFF2-40B4-BE49-F238E27FC236}">
                <a16:creationId xmlns:a16="http://schemas.microsoft.com/office/drawing/2014/main" id="{C0000F15-6F59-194D-B2A0-4947530E44F0}"/>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540086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4171950" y="1266825"/>
          <a:ext cx="5279380" cy="3888432"/>
        </p:xfrm>
        <a:graphic>
          <a:graphicData uri="http://schemas.openxmlformats.org/presentationml/2006/ole">
            <mc:AlternateContent xmlns:mc="http://schemas.openxmlformats.org/markup-compatibility/2006">
              <mc:Choice xmlns:v="urn:schemas-microsoft-com:vml" Requires="v">
                <p:oleObj spid="_x0000_s44036" r:id="rId3" imgW="5069520" imgH="3733200" progId="">
                  <p:embed/>
                </p:oleObj>
              </mc:Choice>
              <mc:Fallback>
                <p:oleObj r:id="rId3" imgW="5069520" imgH="37332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1266825"/>
                        <a:ext cx="5279380" cy="3888432"/>
                      </a:xfrm>
                      <a:prstGeom prst="rect">
                        <a:avLst/>
                      </a:prstGeom>
                      <a:solidFill>
                        <a:srgbClr val="FFFFFF"/>
                      </a:solidFill>
                      <a:ln>
                        <a:noFill/>
                      </a:ln>
                    </p:spPr>
                  </p:pic>
                </p:oleObj>
              </mc:Fallback>
            </mc:AlternateContent>
          </a:graphicData>
        </a:graphic>
      </p:graphicFrame>
      <p:sp>
        <p:nvSpPr>
          <p:cNvPr id="4" name="文字方塊 3"/>
          <p:cNvSpPr txBox="1"/>
          <p:nvPr/>
        </p:nvSpPr>
        <p:spPr>
          <a:xfrm>
            <a:off x="5330320" y="5661248"/>
            <a:ext cx="1440160" cy="369332"/>
          </a:xfrm>
          <a:prstGeom prst="rect">
            <a:avLst/>
          </a:prstGeom>
          <a:noFill/>
        </p:spPr>
        <p:txBody>
          <a:bodyPr wrap="square" rtlCol="0">
            <a:spAutoFit/>
          </a:bodyPr>
          <a:lstStyle/>
          <a:p>
            <a:r>
              <a:rPr lang="en-US" altLang="zh-TW" dirty="0"/>
              <a:t>Figure 4-19</a:t>
            </a:r>
            <a:endParaRPr lang="zh-TW" altLang="en-US" dirty="0"/>
          </a:p>
        </p:txBody>
      </p:sp>
      <p:sp>
        <p:nvSpPr>
          <p:cNvPr id="6" name="內容版面配置區 5">
            <a:extLst>
              <a:ext uri="{FF2B5EF4-FFF2-40B4-BE49-F238E27FC236}">
                <a16:creationId xmlns:a16="http://schemas.microsoft.com/office/drawing/2014/main" id="{B66C21B5-9E2E-934C-ADD9-17C07C12CF6C}"/>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673732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3829908" y="2016224"/>
          <a:ext cx="4786373" cy="4581128"/>
        </p:xfrm>
        <a:graphic>
          <a:graphicData uri="http://schemas.openxmlformats.org/presentationml/2006/ole">
            <mc:AlternateContent xmlns:mc="http://schemas.openxmlformats.org/markup-compatibility/2006">
              <mc:Choice xmlns:v="urn:schemas-microsoft-com:vml" Requires="v">
                <p:oleObj spid="_x0000_s45060" r:id="rId3" imgW="5986080" imgH="5729400" progId="">
                  <p:embed/>
                </p:oleObj>
              </mc:Choice>
              <mc:Fallback>
                <p:oleObj r:id="rId3" imgW="5986080" imgH="57294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908" y="2016224"/>
                        <a:ext cx="4786373" cy="4581128"/>
                      </a:xfrm>
                      <a:prstGeom prst="rect">
                        <a:avLst/>
                      </a:prstGeom>
                      <a:solidFill>
                        <a:srgbClr val="FFFFFF"/>
                      </a:solidFill>
                      <a:ln>
                        <a:noFill/>
                      </a:ln>
                    </p:spPr>
                  </p:pic>
                </p:oleObj>
              </mc:Fallback>
            </mc:AlternateContent>
          </a:graphicData>
        </a:graphic>
      </p:graphicFrame>
      <p:sp>
        <p:nvSpPr>
          <p:cNvPr id="4" name="文字方塊 3"/>
          <p:cNvSpPr txBox="1"/>
          <p:nvPr/>
        </p:nvSpPr>
        <p:spPr>
          <a:xfrm>
            <a:off x="6312024" y="5949280"/>
            <a:ext cx="1584176" cy="369332"/>
          </a:xfrm>
          <a:prstGeom prst="rect">
            <a:avLst/>
          </a:prstGeom>
          <a:noFill/>
        </p:spPr>
        <p:txBody>
          <a:bodyPr wrap="square" rtlCol="0">
            <a:spAutoFit/>
          </a:bodyPr>
          <a:lstStyle/>
          <a:p>
            <a:r>
              <a:rPr lang="en-US" altLang="zh-TW" dirty="0"/>
              <a:t>Figure 4-20</a:t>
            </a:r>
            <a:endParaRPr lang="zh-TW" altLang="en-US" dirty="0"/>
          </a:p>
        </p:txBody>
      </p:sp>
      <p:sp>
        <p:nvSpPr>
          <p:cNvPr id="6" name="內容版面配置區 5">
            <a:extLst>
              <a:ext uri="{FF2B5EF4-FFF2-40B4-BE49-F238E27FC236}">
                <a16:creationId xmlns:a16="http://schemas.microsoft.com/office/drawing/2014/main" id="{51E636A6-EC5D-4E48-977E-CA053F3665AA}"/>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002083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3287688" y="1473672"/>
          <a:ext cx="5688112" cy="4979665"/>
        </p:xfrm>
        <a:graphic>
          <a:graphicData uri="http://schemas.openxmlformats.org/presentationml/2006/ole">
            <mc:AlternateContent xmlns:mc="http://schemas.openxmlformats.org/markup-compatibility/2006">
              <mc:Choice xmlns:v="urn:schemas-microsoft-com:vml" Requires="v">
                <p:oleObj spid="_x0000_s46084" r:id="rId3" imgW="6938772" imgH="6079236" progId="Microsoft">
                  <p:embed/>
                </p:oleObj>
              </mc:Choice>
              <mc:Fallback>
                <p:oleObj r:id="rId3" imgW="6938772" imgH="6079236" progId="Microsoft">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1473672"/>
                        <a:ext cx="5688112" cy="4979665"/>
                      </a:xfrm>
                      <a:prstGeom prst="rect">
                        <a:avLst/>
                      </a:prstGeom>
                      <a:solidFill>
                        <a:srgbClr val="FFFFFF"/>
                      </a:solidFill>
                    </p:spPr>
                  </p:pic>
                </p:oleObj>
              </mc:Fallback>
            </mc:AlternateContent>
          </a:graphicData>
        </a:graphic>
      </p:graphicFrame>
      <p:sp>
        <p:nvSpPr>
          <p:cNvPr id="5" name="文字方塊 4"/>
          <p:cNvSpPr txBox="1"/>
          <p:nvPr/>
        </p:nvSpPr>
        <p:spPr>
          <a:xfrm>
            <a:off x="5447928" y="6309320"/>
            <a:ext cx="1440160" cy="369332"/>
          </a:xfrm>
          <a:prstGeom prst="rect">
            <a:avLst/>
          </a:prstGeom>
          <a:noFill/>
        </p:spPr>
        <p:txBody>
          <a:bodyPr wrap="square" rtlCol="0">
            <a:spAutoFit/>
          </a:bodyPr>
          <a:lstStyle/>
          <a:p>
            <a:r>
              <a:rPr lang="en-US" altLang="zh-TW" dirty="0"/>
              <a:t>Figure 4-21</a:t>
            </a:r>
            <a:endParaRPr lang="zh-TW" altLang="en-US" dirty="0"/>
          </a:p>
        </p:txBody>
      </p:sp>
      <p:sp>
        <p:nvSpPr>
          <p:cNvPr id="7" name="內容版面配置區 6">
            <a:extLst>
              <a:ext uri="{FF2B5EF4-FFF2-40B4-BE49-F238E27FC236}">
                <a16:creationId xmlns:a16="http://schemas.microsoft.com/office/drawing/2014/main" id="{F74198F7-9401-5847-9738-FCEF6845672E}"/>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71080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4DBD75-83E2-C44A-BEB6-92B000526702}"/>
              </a:ext>
            </a:extLst>
          </p:cNvPr>
          <p:cNvSpPr>
            <a:spLocks noGrp="1"/>
          </p:cNvSpPr>
          <p:nvPr>
            <p:ph type="title"/>
          </p:nvPr>
        </p:nvSpPr>
        <p:spPr/>
        <p:txBody>
          <a:bodyPr/>
          <a:lstStyle/>
          <a:p>
            <a:endParaRPr kumimoji="1" lang="zh-TW" altLang="en-US"/>
          </a:p>
        </p:txBody>
      </p:sp>
      <p:sp>
        <p:nvSpPr>
          <p:cNvPr id="3" name="內容版面配置區 2">
            <a:extLst>
              <a:ext uri="{FF2B5EF4-FFF2-40B4-BE49-F238E27FC236}">
                <a16:creationId xmlns:a16="http://schemas.microsoft.com/office/drawing/2014/main" id="{99732BE4-EEE9-3847-B905-FA84D3B61C52}"/>
              </a:ext>
            </a:extLst>
          </p:cNvPr>
          <p:cNvSpPr>
            <a:spLocks noGrp="1"/>
          </p:cNvSpPr>
          <p:nvPr>
            <p:ph idx="1"/>
          </p:nvPr>
        </p:nvSpPr>
        <p:spPr/>
        <p:txBody>
          <a:bodyPr/>
          <a:lstStyle/>
          <a:p>
            <a:r>
              <a:rPr kumimoji="1" lang="en-US" altLang="zh-TW" dirty="0"/>
              <a:t>Due to the time limit, I want to share with you my idea of finding </a:t>
            </a:r>
            <a:r>
              <a:rPr kumimoji="1" lang="en-US" altLang="zh-TW"/>
              <a:t>the problem.</a:t>
            </a:r>
            <a:endParaRPr kumimoji="1" lang="zh-TW" altLang="en-US"/>
          </a:p>
        </p:txBody>
      </p:sp>
    </p:spTree>
    <p:extLst>
      <p:ext uri="{BB962C8B-B14F-4D97-AF65-F5344CB8AC3E}">
        <p14:creationId xmlns:p14="http://schemas.microsoft.com/office/powerpoint/2010/main" val="2336513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3467100" y="44625"/>
          <a:ext cx="4717132" cy="3475781"/>
        </p:xfrm>
        <a:graphic>
          <a:graphicData uri="http://schemas.openxmlformats.org/presentationml/2006/ole">
            <mc:AlternateContent xmlns:mc="http://schemas.openxmlformats.org/markup-compatibility/2006">
              <mc:Choice xmlns:v="urn:schemas-microsoft-com:vml" Requires="v">
                <p:oleObj spid="_x0000_s47108" r:id="rId3" imgW="5069520" imgH="3733200" progId="">
                  <p:embed/>
                </p:oleObj>
              </mc:Choice>
              <mc:Fallback>
                <p:oleObj r:id="rId3" imgW="5069520" imgH="37332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4625"/>
                        <a:ext cx="4717132" cy="3475781"/>
                      </a:xfrm>
                      <a:prstGeom prst="rect">
                        <a:avLst/>
                      </a:prstGeom>
                      <a:solidFill>
                        <a:srgbClr val="FFFFFF"/>
                      </a:solidFill>
                      <a:ln>
                        <a:noFill/>
                      </a:ln>
                    </p:spPr>
                  </p:pic>
                </p:oleObj>
              </mc:Fallback>
            </mc:AlternateContent>
          </a:graphicData>
        </a:graphic>
      </p:graphicFrame>
      <p:sp>
        <p:nvSpPr>
          <p:cNvPr id="4" name="文字方塊 3"/>
          <p:cNvSpPr txBox="1"/>
          <p:nvPr/>
        </p:nvSpPr>
        <p:spPr>
          <a:xfrm>
            <a:off x="6816080" y="3284984"/>
            <a:ext cx="1656184" cy="369332"/>
          </a:xfrm>
          <a:prstGeom prst="rect">
            <a:avLst/>
          </a:prstGeom>
          <a:noFill/>
        </p:spPr>
        <p:txBody>
          <a:bodyPr wrap="square" rtlCol="0">
            <a:spAutoFit/>
          </a:bodyPr>
          <a:lstStyle/>
          <a:p>
            <a:r>
              <a:rPr lang="en-US" altLang="zh-TW" dirty="0"/>
              <a:t>Figure 4-22</a:t>
            </a:r>
            <a:endParaRPr lang="zh-TW" altLang="en-US" dirty="0"/>
          </a:p>
        </p:txBody>
      </p:sp>
      <p:sp>
        <p:nvSpPr>
          <p:cNvPr id="6" name="內容版面配置區 5">
            <a:extLst>
              <a:ext uri="{FF2B5EF4-FFF2-40B4-BE49-F238E27FC236}">
                <a16:creationId xmlns:a16="http://schemas.microsoft.com/office/drawing/2014/main" id="{4226390E-2C7B-FB43-A2B3-9C68F102623A}"/>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320487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3143672" y="1124744"/>
          <a:ext cx="5774588" cy="5040560"/>
        </p:xfrm>
        <a:graphic>
          <a:graphicData uri="http://schemas.openxmlformats.org/presentationml/2006/ole">
            <mc:AlternateContent xmlns:mc="http://schemas.openxmlformats.org/markup-compatibility/2006">
              <mc:Choice xmlns:v="urn:schemas-microsoft-com:vml" Requires="v">
                <p:oleObj spid="_x0000_s48132" r:id="rId3" imgW="6616080" imgH="5776200" progId="">
                  <p:embed/>
                </p:oleObj>
              </mc:Choice>
              <mc:Fallback>
                <p:oleObj r:id="rId3" imgW="6616080" imgH="57762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1124744"/>
                        <a:ext cx="5774588" cy="5040560"/>
                      </a:xfrm>
                      <a:prstGeom prst="rect">
                        <a:avLst/>
                      </a:prstGeom>
                      <a:solidFill>
                        <a:srgbClr val="FFFFFF"/>
                      </a:solidFill>
                      <a:ln>
                        <a:noFill/>
                      </a:ln>
                    </p:spPr>
                  </p:pic>
                </p:oleObj>
              </mc:Fallback>
            </mc:AlternateContent>
          </a:graphicData>
        </a:graphic>
      </p:graphicFrame>
      <p:sp>
        <p:nvSpPr>
          <p:cNvPr id="4" name="文字方塊 3"/>
          <p:cNvSpPr txBox="1"/>
          <p:nvPr/>
        </p:nvSpPr>
        <p:spPr>
          <a:xfrm>
            <a:off x="5312004" y="6093296"/>
            <a:ext cx="1440160" cy="369332"/>
          </a:xfrm>
          <a:prstGeom prst="rect">
            <a:avLst/>
          </a:prstGeom>
          <a:noFill/>
        </p:spPr>
        <p:txBody>
          <a:bodyPr wrap="square" rtlCol="0">
            <a:spAutoFit/>
          </a:bodyPr>
          <a:lstStyle/>
          <a:p>
            <a:r>
              <a:rPr lang="en-US" altLang="zh-TW" dirty="0"/>
              <a:t>Figure 4-23</a:t>
            </a:r>
            <a:endParaRPr lang="zh-TW" altLang="en-US" dirty="0"/>
          </a:p>
        </p:txBody>
      </p:sp>
      <p:sp>
        <p:nvSpPr>
          <p:cNvPr id="6" name="內容版面配置區 5">
            <a:extLst>
              <a:ext uri="{FF2B5EF4-FFF2-40B4-BE49-F238E27FC236}">
                <a16:creationId xmlns:a16="http://schemas.microsoft.com/office/drawing/2014/main" id="{8AB8F59C-1122-0143-A6A5-0FF44E2A571B}"/>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965536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6336704"/>
          </a:xfrm>
        </p:spPr>
        <p:txBody>
          <a:bodyPr>
            <a:normAutofit lnSpcReduction="10000"/>
          </a:bodyPr>
          <a:lstStyle/>
          <a:p>
            <a:pPr algn="just"/>
            <a:r>
              <a:rPr lang="en-US" altLang="zh-TW" sz="2200" dirty="0"/>
              <a:t>We can consider the corresponding vertex fault in graph </a:t>
            </a:r>
            <a:r>
              <a:rPr lang="en-US" altLang="zh-TW" sz="2200" i="1" dirty="0"/>
              <a:t>G</a:t>
            </a:r>
            <a:r>
              <a:rPr lang="en-US" altLang="zh-TW" sz="2200" dirty="0"/>
              <a:t>. Since graph </a:t>
            </a:r>
            <a:r>
              <a:rPr lang="en-US" altLang="zh-TW" sz="2200" i="1" dirty="0"/>
              <a:t>G</a:t>
            </a:r>
            <a:r>
              <a:rPr lang="en-US" altLang="zh-TW" sz="2200" dirty="0"/>
              <a:t> is 1-vertex fault tolerant Hamiltonian, we can find a faulty-free Hamiltonian cycle as shown in Figure 4-24.</a:t>
            </a:r>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endParaRPr lang="en-US" altLang="zh-TW" sz="2200" dirty="0"/>
          </a:p>
          <a:p>
            <a:pPr algn="just"/>
            <a:r>
              <a:rPr lang="en-US" altLang="zh-TW" sz="2200" dirty="0"/>
              <a:t>Notice that the edge joining </a:t>
            </a:r>
            <a:r>
              <a:rPr lang="en-US" altLang="zh-TW" sz="2200" i="1" dirty="0"/>
              <a:t>x</a:t>
            </a:r>
            <a:r>
              <a:rPr lang="en-US" altLang="zh-TW" sz="2200" dirty="0"/>
              <a:t> to</a:t>
            </a:r>
            <a:r>
              <a:rPr lang="en-US" altLang="zh-TW" sz="2200" i="1" dirty="0"/>
              <a:t> x</a:t>
            </a:r>
            <a:r>
              <a:rPr lang="en-US" altLang="zh-TW" sz="2200" i="1" baseline="-25000" dirty="0"/>
              <a:t>2</a:t>
            </a:r>
            <a:r>
              <a:rPr lang="en-US" altLang="zh-TW" sz="2200" dirty="0"/>
              <a:t> is not included in the Hamiltonian cycle (red line). </a:t>
            </a:r>
            <a:endParaRPr lang="zh-TW" altLang="en-US" sz="2200" dirty="0"/>
          </a:p>
        </p:txBody>
      </p:sp>
      <p:graphicFrame>
        <p:nvGraphicFramePr>
          <p:cNvPr id="2" name="物件 1"/>
          <p:cNvGraphicFramePr>
            <a:graphicFrameLocks noChangeAspect="1"/>
          </p:cNvGraphicFramePr>
          <p:nvPr/>
        </p:nvGraphicFramePr>
        <p:xfrm>
          <a:off x="3533776" y="1505222"/>
          <a:ext cx="5472607" cy="3962246"/>
        </p:xfrm>
        <a:graphic>
          <a:graphicData uri="http://schemas.openxmlformats.org/presentationml/2006/ole">
            <mc:AlternateContent xmlns:mc="http://schemas.openxmlformats.org/markup-compatibility/2006">
              <mc:Choice xmlns:v="urn:schemas-microsoft-com:vml" Requires="v">
                <p:oleObj spid="_x0000_s49156" r:id="rId3" imgW="4854960" imgH="3517560" progId="">
                  <p:embed/>
                </p:oleObj>
              </mc:Choice>
              <mc:Fallback>
                <p:oleObj r:id="rId3" imgW="4854960" imgH="351756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776" y="1505222"/>
                        <a:ext cx="5472607" cy="3962246"/>
                      </a:xfrm>
                      <a:prstGeom prst="rect">
                        <a:avLst/>
                      </a:prstGeom>
                      <a:solidFill>
                        <a:srgbClr val="FFFFFF"/>
                      </a:solidFill>
                      <a:ln>
                        <a:noFill/>
                      </a:ln>
                    </p:spPr>
                  </p:pic>
                </p:oleObj>
              </mc:Fallback>
            </mc:AlternateContent>
          </a:graphicData>
        </a:graphic>
      </p:graphicFrame>
      <p:sp>
        <p:nvSpPr>
          <p:cNvPr id="4" name="文字方塊 3"/>
          <p:cNvSpPr txBox="1"/>
          <p:nvPr/>
        </p:nvSpPr>
        <p:spPr>
          <a:xfrm>
            <a:off x="7104112" y="5085184"/>
            <a:ext cx="1296144" cy="369332"/>
          </a:xfrm>
          <a:prstGeom prst="rect">
            <a:avLst/>
          </a:prstGeom>
          <a:noFill/>
        </p:spPr>
        <p:txBody>
          <a:bodyPr wrap="square" rtlCol="0">
            <a:spAutoFit/>
          </a:bodyPr>
          <a:lstStyle/>
          <a:p>
            <a:r>
              <a:rPr lang="en-US" altLang="zh-TW" dirty="0"/>
              <a:t>Figure 4-24</a:t>
            </a:r>
          </a:p>
        </p:txBody>
      </p:sp>
    </p:spTree>
    <p:extLst>
      <p:ext uri="{BB962C8B-B14F-4D97-AF65-F5344CB8AC3E}">
        <p14:creationId xmlns:p14="http://schemas.microsoft.com/office/powerpoint/2010/main" val="3825795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6336704"/>
          </a:xfrm>
        </p:spPr>
        <p:txBody>
          <a:bodyPr>
            <a:normAutofit/>
          </a:bodyPr>
          <a:lstStyle/>
          <a:p>
            <a:pPr algn="just"/>
            <a:r>
              <a:rPr lang="en-US" altLang="zh-TW" sz="2200" dirty="0"/>
              <a:t>We can consider faulty the edge joining </a:t>
            </a:r>
            <a:r>
              <a:rPr lang="en-US" altLang="zh-TW" sz="2200" i="1" dirty="0"/>
              <a:t>y</a:t>
            </a:r>
            <a:r>
              <a:rPr lang="en-US" altLang="zh-TW" sz="2200" dirty="0"/>
              <a:t> to </a:t>
            </a:r>
            <a:r>
              <a:rPr lang="en-US" altLang="zh-TW" sz="2200" i="1" dirty="0"/>
              <a:t>y</a:t>
            </a:r>
            <a:r>
              <a:rPr lang="en-US" altLang="zh-TW" sz="2200" i="1" baseline="-25000" dirty="0"/>
              <a:t>2</a:t>
            </a:r>
            <a:r>
              <a:rPr lang="en-US" altLang="zh-TW" sz="2200" dirty="0"/>
              <a:t> in graph </a:t>
            </a:r>
            <a:r>
              <a:rPr lang="en-US" altLang="zh-TW" sz="2200" i="1" dirty="0"/>
              <a:t>H</a:t>
            </a:r>
            <a:r>
              <a:rPr lang="en-US" altLang="zh-TW" sz="2200" dirty="0"/>
              <a:t>. Since graph </a:t>
            </a:r>
            <a:r>
              <a:rPr lang="en-US" altLang="zh-TW" sz="2200" i="1" dirty="0"/>
              <a:t>H</a:t>
            </a:r>
            <a:r>
              <a:rPr lang="en-US" altLang="zh-TW" sz="2200" dirty="0"/>
              <a:t> is 1-edge fault tolerant Hamiltonian, we can find a fault-free Hamiltonian cycle of </a:t>
            </a:r>
            <a:r>
              <a:rPr lang="en-US" altLang="zh-TW" sz="2200" i="1" dirty="0"/>
              <a:t>H</a:t>
            </a:r>
            <a:r>
              <a:rPr lang="en-US" altLang="zh-TW" sz="2200" dirty="0"/>
              <a:t> with the faulty edge (</a:t>
            </a:r>
            <a:r>
              <a:rPr lang="en-US" altLang="zh-TW" sz="2200" i="1" dirty="0"/>
              <a:t>y</a:t>
            </a:r>
            <a:r>
              <a:rPr lang="en-US" altLang="zh-TW" sz="2200" dirty="0"/>
              <a:t>,</a:t>
            </a:r>
            <a:r>
              <a:rPr lang="en-US" altLang="zh-TW" sz="2200" i="1" dirty="0"/>
              <a:t>y</a:t>
            </a:r>
            <a:r>
              <a:rPr lang="en-US" altLang="zh-TW" sz="2200" i="1" baseline="-25000" dirty="0"/>
              <a:t>2</a:t>
            </a:r>
            <a:r>
              <a:rPr lang="en-US" altLang="zh-TW" sz="2200" dirty="0"/>
              <a:t>) as shown in Figure 4-20. Again, we obtain a solution of the puzzle (Figure 4-14) shown below (Figure 4-25).</a:t>
            </a:r>
            <a:endParaRPr lang="zh-TW" altLang="en-US" sz="2200" dirty="0"/>
          </a:p>
        </p:txBody>
      </p:sp>
      <p:graphicFrame>
        <p:nvGraphicFramePr>
          <p:cNvPr id="2" name="物件 1"/>
          <p:cNvGraphicFramePr>
            <a:graphicFrameLocks noChangeAspect="1"/>
          </p:cNvGraphicFramePr>
          <p:nvPr/>
        </p:nvGraphicFramePr>
        <p:xfrm>
          <a:off x="3352800" y="1972816"/>
          <a:ext cx="5456436" cy="4768552"/>
        </p:xfrm>
        <a:graphic>
          <a:graphicData uri="http://schemas.openxmlformats.org/presentationml/2006/ole">
            <mc:AlternateContent xmlns:mc="http://schemas.openxmlformats.org/markup-compatibility/2006">
              <mc:Choice xmlns:v="urn:schemas-microsoft-com:vml" Requires="v">
                <p:oleObj spid="_x0000_s50180" r:id="rId3" imgW="6662880" imgH="5823000" progId="">
                  <p:embed/>
                </p:oleObj>
              </mc:Choice>
              <mc:Fallback>
                <p:oleObj r:id="rId3" imgW="6662880" imgH="58230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72816"/>
                        <a:ext cx="5456436" cy="4768552"/>
                      </a:xfrm>
                      <a:prstGeom prst="rect">
                        <a:avLst/>
                      </a:prstGeom>
                      <a:solidFill>
                        <a:srgbClr val="FFFFFF"/>
                      </a:solidFill>
                      <a:ln>
                        <a:noFill/>
                      </a:ln>
                    </p:spPr>
                  </p:pic>
                </p:oleObj>
              </mc:Fallback>
            </mc:AlternateContent>
          </a:graphicData>
        </a:graphic>
      </p:graphicFrame>
      <p:sp>
        <p:nvSpPr>
          <p:cNvPr id="4" name="文字方塊 3"/>
          <p:cNvSpPr txBox="1"/>
          <p:nvPr/>
        </p:nvSpPr>
        <p:spPr>
          <a:xfrm>
            <a:off x="8184232" y="6165304"/>
            <a:ext cx="1512168" cy="369332"/>
          </a:xfrm>
          <a:prstGeom prst="rect">
            <a:avLst/>
          </a:prstGeom>
          <a:noFill/>
        </p:spPr>
        <p:txBody>
          <a:bodyPr wrap="square" rtlCol="0">
            <a:spAutoFit/>
          </a:bodyPr>
          <a:lstStyle/>
          <a:p>
            <a:r>
              <a:rPr lang="en-US" altLang="zh-TW" dirty="0"/>
              <a:t>Figure 4-25</a:t>
            </a:r>
            <a:endParaRPr lang="zh-TW" altLang="en-US" dirty="0"/>
          </a:p>
        </p:txBody>
      </p:sp>
    </p:spTree>
    <p:extLst>
      <p:ext uri="{BB962C8B-B14F-4D97-AF65-F5344CB8AC3E}">
        <p14:creationId xmlns:p14="http://schemas.microsoft.com/office/powerpoint/2010/main" val="730101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260648"/>
            <a:ext cx="8229600" cy="1296144"/>
          </a:xfrm>
        </p:spPr>
        <p:txBody>
          <a:bodyPr>
            <a:normAutofit/>
          </a:bodyPr>
          <a:lstStyle/>
          <a:p>
            <a:pPr algn="just"/>
            <a:r>
              <a:rPr lang="en-US" altLang="zh-TW" sz="2200" dirty="0"/>
              <a:t>Node </a:t>
            </a:r>
            <a:r>
              <a:rPr lang="en-US" altLang="zh-TW" sz="2200" i="1" dirty="0"/>
              <a:t>expansion</a:t>
            </a:r>
            <a:endParaRPr lang="zh-TW" altLang="zh-TW" sz="2200" dirty="0"/>
          </a:p>
        </p:txBody>
      </p:sp>
      <p:graphicFrame>
        <p:nvGraphicFramePr>
          <p:cNvPr id="2" name="物件 1"/>
          <p:cNvGraphicFramePr>
            <a:graphicFrameLocks noChangeAspect="1"/>
          </p:cNvGraphicFramePr>
          <p:nvPr/>
        </p:nvGraphicFramePr>
        <p:xfrm>
          <a:off x="3409950" y="838200"/>
          <a:ext cx="6488514" cy="4450598"/>
        </p:xfrm>
        <a:graphic>
          <a:graphicData uri="http://schemas.openxmlformats.org/presentationml/2006/ole">
            <mc:AlternateContent xmlns:mc="http://schemas.openxmlformats.org/markup-compatibility/2006">
              <mc:Choice xmlns:v="urn:schemas-microsoft-com:vml" Requires="v">
                <p:oleObj spid="_x0000_s51204" r:id="rId3" imgW="5073840" imgH="3466800" progId="">
                  <p:embed/>
                </p:oleObj>
              </mc:Choice>
              <mc:Fallback>
                <p:oleObj r:id="rId3" imgW="5073840" imgH="34668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838200"/>
                        <a:ext cx="6488514" cy="4450598"/>
                      </a:xfrm>
                      <a:prstGeom prst="rect">
                        <a:avLst/>
                      </a:prstGeom>
                      <a:solidFill>
                        <a:srgbClr val="FFFFFF"/>
                      </a:solidFill>
                      <a:ln>
                        <a:noFill/>
                      </a:ln>
                    </p:spPr>
                  </p:pic>
                </p:oleObj>
              </mc:Fallback>
            </mc:AlternateContent>
          </a:graphicData>
        </a:graphic>
      </p:graphicFrame>
      <p:sp>
        <p:nvSpPr>
          <p:cNvPr id="4" name="文字方塊 3"/>
          <p:cNvSpPr txBox="1"/>
          <p:nvPr/>
        </p:nvSpPr>
        <p:spPr>
          <a:xfrm>
            <a:off x="5303912" y="6084004"/>
            <a:ext cx="1440160" cy="369332"/>
          </a:xfrm>
          <a:prstGeom prst="rect">
            <a:avLst/>
          </a:prstGeom>
          <a:noFill/>
        </p:spPr>
        <p:txBody>
          <a:bodyPr wrap="square" rtlCol="0">
            <a:spAutoFit/>
          </a:bodyPr>
          <a:lstStyle/>
          <a:p>
            <a:r>
              <a:rPr lang="en-US" altLang="zh-TW" dirty="0"/>
              <a:t>Figure 4-26</a:t>
            </a:r>
            <a:endParaRPr lang="zh-TW" altLang="en-US" dirty="0"/>
          </a:p>
        </p:txBody>
      </p:sp>
    </p:spTree>
    <p:extLst>
      <p:ext uri="{BB962C8B-B14F-4D97-AF65-F5344CB8AC3E}">
        <p14:creationId xmlns:p14="http://schemas.microsoft.com/office/powerpoint/2010/main" val="3228384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 name="物件 5"/>
          <p:cNvGraphicFramePr>
            <a:graphicFrameLocks noChangeAspect="1"/>
          </p:cNvGraphicFramePr>
          <p:nvPr/>
        </p:nvGraphicFramePr>
        <p:xfrm>
          <a:off x="2927649" y="620688"/>
          <a:ext cx="6553237" cy="3672408"/>
        </p:xfrm>
        <a:graphic>
          <a:graphicData uri="http://schemas.openxmlformats.org/presentationml/2006/ole">
            <mc:AlternateContent xmlns:mc="http://schemas.openxmlformats.org/markup-compatibility/2006">
              <mc:Choice xmlns:v="urn:schemas-microsoft-com:vml" Requires="v">
                <p:oleObj spid="_x0000_s52228" r:id="rId3" imgW="7433691" imgH="4152900" progId="Microsoft">
                  <p:embed/>
                </p:oleObj>
              </mc:Choice>
              <mc:Fallback>
                <p:oleObj r:id="rId3" imgW="7433691" imgH="4152900" progId="Microsoft">
                  <p:embed/>
                  <p:pic>
                    <p:nvPicPr>
                      <p:cNvPr id="6" name="物件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649" y="620688"/>
                        <a:ext cx="6553237" cy="3672408"/>
                      </a:xfrm>
                      <a:prstGeom prst="rect">
                        <a:avLst/>
                      </a:prstGeom>
                      <a:solidFill>
                        <a:srgbClr val="FFFFFF"/>
                      </a:solidFill>
                    </p:spPr>
                  </p:pic>
                </p:oleObj>
              </mc:Fallback>
            </mc:AlternateContent>
          </a:graphicData>
        </a:graphic>
      </p:graphicFrame>
      <p:sp>
        <p:nvSpPr>
          <p:cNvPr id="7" name="文字方塊 6"/>
          <p:cNvSpPr txBox="1"/>
          <p:nvPr/>
        </p:nvSpPr>
        <p:spPr>
          <a:xfrm>
            <a:off x="5519936" y="4293096"/>
            <a:ext cx="1584176" cy="369332"/>
          </a:xfrm>
          <a:prstGeom prst="rect">
            <a:avLst/>
          </a:prstGeom>
          <a:noFill/>
        </p:spPr>
        <p:txBody>
          <a:bodyPr wrap="square" rtlCol="0">
            <a:spAutoFit/>
          </a:bodyPr>
          <a:lstStyle/>
          <a:p>
            <a:r>
              <a:rPr lang="en-US" altLang="zh-TW" dirty="0"/>
              <a:t>Figure 4-27</a:t>
            </a:r>
            <a:endParaRPr lang="zh-TW" altLang="en-US" dirty="0"/>
          </a:p>
        </p:txBody>
      </p:sp>
      <p:sp>
        <p:nvSpPr>
          <p:cNvPr id="4" name="內容版面配置區 3">
            <a:extLst>
              <a:ext uri="{FF2B5EF4-FFF2-40B4-BE49-F238E27FC236}">
                <a16:creationId xmlns:a16="http://schemas.microsoft.com/office/drawing/2014/main" id="{BE8BA478-0209-F341-BD6E-404BF772045F}"/>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806435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392144" y="6336896"/>
            <a:ext cx="1368152" cy="369332"/>
          </a:xfrm>
          <a:prstGeom prst="rect">
            <a:avLst/>
          </a:prstGeom>
          <a:noFill/>
        </p:spPr>
        <p:txBody>
          <a:bodyPr wrap="square" rtlCol="0">
            <a:spAutoFit/>
          </a:bodyPr>
          <a:lstStyle/>
          <a:p>
            <a:r>
              <a:rPr lang="en-US" altLang="zh-TW" dirty="0"/>
              <a:t>Figure 4-32</a:t>
            </a:r>
            <a:endParaRPr lang="zh-TW" altLang="en-US" dirty="0"/>
          </a:p>
        </p:txBody>
      </p:sp>
      <p:graphicFrame>
        <p:nvGraphicFramePr>
          <p:cNvPr id="5" name="Object 4"/>
          <p:cNvGraphicFramePr>
            <a:graphicFrameLocks noChangeAspect="1"/>
          </p:cNvGraphicFramePr>
          <p:nvPr/>
        </p:nvGraphicFramePr>
        <p:xfrm>
          <a:off x="5029200" y="2952751"/>
          <a:ext cx="3179564" cy="3679785"/>
        </p:xfrm>
        <a:graphic>
          <a:graphicData uri="http://schemas.openxmlformats.org/presentationml/2006/ole">
            <mc:AlternateContent xmlns:mc="http://schemas.openxmlformats.org/markup-compatibility/2006">
              <mc:Choice xmlns:v="urn:schemas-microsoft-com:vml" Requires="v">
                <p:oleObj spid="_x0000_s56324" name="Visio" r:id="rId3" imgW="6197498" imgH="7171334" progId="Visio.Drawing.6">
                  <p:embed/>
                </p:oleObj>
              </mc:Choice>
              <mc:Fallback>
                <p:oleObj name="Visio" r:id="rId3" imgW="6197498" imgH="7171334" progId="Visio.Drawing.6">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952751"/>
                        <a:ext cx="3179564" cy="3679785"/>
                      </a:xfrm>
                      <a:prstGeom prst="rect">
                        <a:avLst/>
                      </a:prstGeom>
                      <a:noFill/>
                    </p:spPr>
                  </p:pic>
                </p:oleObj>
              </mc:Fallback>
            </mc:AlternateContent>
          </a:graphicData>
        </a:graphic>
      </p:graphicFrame>
      <p:sp>
        <p:nvSpPr>
          <p:cNvPr id="6" name="內容版面配置區 5">
            <a:extLst>
              <a:ext uri="{FF2B5EF4-FFF2-40B4-BE49-F238E27FC236}">
                <a16:creationId xmlns:a16="http://schemas.microsoft.com/office/drawing/2014/main" id="{7774B068-FAAC-154C-BE31-D894CE338DEB}"/>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748837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nvGraphicFramePr>
        <p:xfrm>
          <a:off x="4223792" y="692697"/>
          <a:ext cx="3942184" cy="4893745"/>
        </p:xfrm>
        <a:graphic>
          <a:graphicData uri="http://schemas.openxmlformats.org/presentationml/2006/ole">
            <mc:AlternateContent xmlns:mc="http://schemas.openxmlformats.org/markup-compatibility/2006">
              <mc:Choice xmlns:v="urn:schemas-microsoft-com:vml" Requires="v">
                <p:oleObj spid="_x0000_s58372" r:id="rId3" imgW="6744600" imgH="8371800" progId="">
                  <p:embed/>
                </p:oleObj>
              </mc:Choice>
              <mc:Fallback>
                <p:oleObj r:id="rId3" imgW="6744600" imgH="8371800" progId="">
                  <p:embed/>
                  <p:pic>
                    <p:nvPicPr>
                      <p:cNvPr id="2"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2" y="692697"/>
                        <a:ext cx="3942184" cy="4893745"/>
                      </a:xfrm>
                      <a:prstGeom prst="rect">
                        <a:avLst/>
                      </a:prstGeom>
                      <a:solidFill>
                        <a:srgbClr val="FFFFFF"/>
                      </a:solidFill>
                      <a:ln>
                        <a:noFill/>
                      </a:ln>
                    </p:spPr>
                  </p:pic>
                </p:oleObj>
              </mc:Fallback>
            </mc:AlternateContent>
          </a:graphicData>
        </a:graphic>
      </p:graphicFrame>
      <p:sp>
        <p:nvSpPr>
          <p:cNvPr id="4" name="文字方塊 3"/>
          <p:cNvSpPr txBox="1"/>
          <p:nvPr/>
        </p:nvSpPr>
        <p:spPr>
          <a:xfrm>
            <a:off x="8040216" y="5218450"/>
            <a:ext cx="1440160" cy="369332"/>
          </a:xfrm>
          <a:prstGeom prst="rect">
            <a:avLst/>
          </a:prstGeom>
          <a:noFill/>
        </p:spPr>
        <p:txBody>
          <a:bodyPr wrap="square" rtlCol="0">
            <a:spAutoFit/>
          </a:bodyPr>
          <a:lstStyle/>
          <a:p>
            <a:r>
              <a:rPr lang="en-US" altLang="zh-TW" dirty="0"/>
              <a:t>Figure 4-34</a:t>
            </a:r>
            <a:endParaRPr lang="zh-TW" altLang="en-US" dirty="0"/>
          </a:p>
        </p:txBody>
      </p:sp>
      <p:sp>
        <p:nvSpPr>
          <p:cNvPr id="6" name="內容版面配置區 5">
            <a:extLst>
              <a:ext uri="{FF2B5EF4-FFF2-40B4-BE49-F238E27FC236}">
                <a16:creationId xmlns:a16="http://schemas.microsoft.com/office/drawing/2014/main" id="{6C8EA7DA-F08E-364A-9C4D-01B8BE46556B}"/>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1955531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B2423C-41FF-014A-9CC6-F055D0EEF5C4}"/>
              </a:ext>
            </a:extLst>
          </p:cNvPr>
          <p:cNvSpPr>
            <a:spLocks noGrp="1"/>
          </p:cNvSpPr>
          <p:nvPr>
            <p:ph type="title"/>
          </p:nvPr>
        </p:nvSpPr>
        <p:spPr/>
        <p:txBody>
          <a:bodyPr/>
          <a:lstStyle/>
          <a:p>
            <a:r>
              <a:rPr kumimoji="1" lang="en-US" altLang="zh-TW" dirty="0"/>
              <a:t>Question:  How about cubic bipartite graphs</a:t>
            </a:r>
            <a:endParaRPr kumimoji="1" lang="zh-TW" altLang="en-US" dirty="0"/>
          </a:p>
        </p:txBody>
      </p:sp>
      <p:sp>
        <p:nvSpPr>
          <p:cNvPr id="3" name="內容版面配置區 2">
            <a:extLst>
              <a:ext uri="{FF2B5EF4-FFF2-40B4-BE49-F238E27FC236}">
                <a16:creationId xmlns:a16="http://schemas.microsoft.com/office/drawing/2014/main" id="{50A56640-33A3-E34D-BA8A-5B3DC5297EB4}"/>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8714444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69</a:t>
            </a:fld>
            <a:endParaRPr lang="zh-TW" altLang="en-US"/>
          </a:p>
        </p:txBody>
      </p:sp>
      <p:sp>
        <p:nvSpPr>
          <p:cNvPr id="5" name="文字方塊 4"/>
          <p:cNvSpPr txBox="1"/>
          <p:nvPr/>
        </p:nvSpPr>
        <p:spPr>
          <a:xfrm>
            <a:off x="5317867" y="4235397"/>
            <a:ext cx="1124219" cy="369332"/>
          </a:xfrm>
          <a:prstGeom prst="rect">
            <a:avLst/>
          </a:prstGeom>
          <a:noFill/>
        </p:spPr>
        <p:txBody>
          <a:bodyPr wrap="none" rtlCol="0">
            <a:spAutoFit/>
          </a:bodyPr>
          <a:lstStyle/>
          <a:p>
            <a:r>
              <a:rPr lang="en-US" altLang="zh-TW" dirty="0"/>
              <a:t>Figure 6-2</a:t>
            </a:r>
            <a:endParaRPr lang="zh-TW" altLang="zh-TW"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2" y="910686"/>
            <a:ext cx="4320480" cy="3324712"/>
          </a:xfrm>
          <a:prstGeom prst="rect">
            <a:avLst/>
          </a:prstGeom>
        </p:spPr>
      </p:pic>
    </p:spTree>
    <p:extLst>
      <p:ext uri="{BB962C8B-B14F-4D97-AF65-F5344CB8AC3E}">
        <p14:creationId xmlns:p14="http://schemas.microsoft.com/office/powerpoint/2010/main" val="110598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6192688"/>
          </a:xfrm>
        </p:spPr>
        <p:txBody>
          <a:bodyPr>
            <a:normAutofit/>
          </a:bodyPr>
          <a:lstStyle/>
          <a:p>
            <a:pPr algn="just"/>
            <a:r>
              <a:rPr lang="en-US" altLang="zh-TW" sz="2200" dirty="0"/>
              <a:t>The road map for the shopping center nearby to Adam’s house is shown in Figure 3-15. One day, Adam and his father want to go home after going to a movie. On their way home, they decide to try all the delicious types of food nearby. However, to save energy, they only want to visit each store once. Can you help Adam and his father find a route allowing them to enjoy all the food before going home?</a:t>
            </a:r>
            <a:endParaRPr lang="zh-TW" altLang="zh-TW" sz="2200" dirty="0"/>
          </a:p>
          <a:p>
            <a:pPr algn="just"/>
            <a:endParaRPr lang="zh-TW" altLang="en-US" sz="2200" dirty="0"/>
          </a:p>
        </p:txBody>
      </p:sp>
      <p:sp>
        <p:nvSpPr>
          <p:cNvPr id="4" name="文字方塊 3"/>
          <p:cNvSpPr txBox="1"/>
          <p:nvPr/>
        </p:nvSpPr>
        <p:spPr>
          <a:xfrm>
            <a:off x="8492693" y="6214149"/>
            <a:ext cx="1296144" cy="369332"/>
          </a:xfrm>
          <a:prstGeom prst="rect">
            <a:avLst/>
          </a:prstGeom>
          <a:noFill/>
        </p:spPr>
        <p:txBody>
          <a:bodyPr wrap="square" rtlCol="0">
            <a:spAutoFit/>
          </a:bodyPr>
          <a:lstStyle/>
          <a:p>
            <a:r>
              <a:rPr lang="en-US" altLang="zh-TW" dirty="0"/>
              <a:t>Figure 3-17</a:t>
            </a:r>
            <a:endParaRPr lang="zh-TW" altLang="en-US" dirty="0"/>
          </a:p>
        </p:txBody>
      </p:sp>
      <p:sp>
        <p:nvSpPr>
          <p:cNvPr id="144" name="橢圓 143"/>
          <p:cNvSpPr/>
          <p:nvPr/>
        </p:nvSpPr>
        <p:spPr>
          <a:xfrm rot="17280000">
            <a:off x="4044000" y="3060000"/>
            <a:ext cx="3600000" cy="36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p:cNvGrpSpPr/>
          <p:nvPr/>
        </p:nvGrpSpPr>
        <p:grpSpPr>
          <a:xfrm>
            <a:off x="3647729" y="2486119"/>
            <a:ext cx="4844883" cy="4228276"/>
            <a:chOff x="2123728" y="2486119"/>
            <a:chExt cx="4844883" cy="4228276"/>
          </a:xfrm>
        </p:grpSpPr>
        <p:sp>
          <p:nvSpPr>
            <p:cNvPr id="152" name="弧形 151"/>
            <p:cNvSpPr/>
            <p:nvPr/>
          </p:nvSpPr>
          <p:spPr>
            <a:xfrm rot="8718383">
              <a:off x="4455030" y="5457228"/>
              <a:ext cx="1530476" cy="1250191"/>
            </a:xfrm>
            <a:prstGeom prst="arc">
              <a:avLst>
                <a:gd name="adj1" fmla="val 11534065"/>
                <a:gd name="adj2" fmla="val 20856552"/>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51" name="弧形 150"/>
            <p:cNvSpPr/>
            <p:nvPr/>
          </p:nvSpPr>
          <p:spPr>
            <a:xfrm rot="12967648">
              <a:off x="2676111" y="5464204"/>
              <a:ext cx="1530476" cy="1250191"/>
            </a:xfrm>
            <a:prstGeom prst="arc">
              <a:avLst>
                <a:gd name="adj1" fmla="val 11534065"/>
                <a:gd name="adj2" fmla="val 20856552"/>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50" name="弧形 149"/>
            <p:cNvSpPr/>
            <p:nvPr/>
          </p:nvSpPr>
          <p:spPr>
            <a:xfrm rot="4373742">
              <a:off x="5030898" y="3772584"/>
              <a:ext cx="1530476" cy="1250191"/>
            </a:xfrm>
            <a:prstGeom prst="arc">
              <a:avLst>
                <a:gd name="adj1" fmla="val 11534065"/>
                <a:gd name="adj2" fmla="val 20856552"/>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9" name="弧形 148"/>
            <p:cNvSpPr/>
            <p:nvPr/>
          </p:nvSpPr>
          <p:spPr>
            <a:xfrm>
              <a:off x="3542118" y="2712099"/>
              <a:ext cx="1530476" cy="1250191"/>
            </a:xfrm>
            <a:prstGeom prst="arc">
              <a:avLst>
                <a:gd name="adj1" fmla="val 11534065"/>
                <a:gd name="adj2" fmla="val 20856552"/>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8" name="弧形 147"/>
            <p:cNvSpPr/>
            <p:nvPr/>
          </p:nvSpPr>
          <p:spPr>
            <a:xfrm rot="17212639">
              <a:off x="2118697" y="3764653"/>
              <a:ext cx="1530476" cy="1250191"/>
            </a:xfrm>
            <a:prstGeom prst="arc">
              <a:avLst>
                <a:gd name="adj1" fmla="val 11534065"/>
                <a:gd name="adj2" fmla="val 20856552"/>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2" name="直線接點 21"/>
            <p:cNvCxnSpPr/>
            <p:nvPr/>
          </p:nvCxnSpPr>
          <p:spPr>
            <a:xfrm flipV="1">
              <a:off x="4307356" y="3060000"/>
              <a:ext cx="12644" cy="119722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a:off x="4669144" y="5340289"/>
              <a:ext cx="708869" cy="97594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V="1">
              <a:off x="4884928" y="4303769"/>
              <a:ext cx="1146974" cy="37240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p:nvPr/>
          </p:nvCxnSpPr>
          <p:spPr>
            <a:xfrm flipV="1">
              <a:off x="3261987" y="5340289"/>
              <a:ext cx="708869" cy="97594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3" name="橢圓 142"/>
            <p:cNvSpPr/>
            <p:nvPr/>
          </p:nvSpPr>
          <p:spPr>
            <a:xfrm rot="17280000">
              <a:off x="3726000" y="4265733"/>
              <a:ext cx="1188000" cy="118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6" name="直線接點 145"/>
            <p:cNvCxnSpPr>
              <a:stCxn id="144" idx="0"/>
              <a:endCxn id="143" idx="0"/>
            </p:cNvCxnSpPr>
            <p:nvPr/>
          </p:nvCxnSpPr>
          <p:spPr>
            <a:xfrm>
              <a:off x="2608098" y="4303769"/>
              <a:ext cx="1146974" cy="37240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橢圓 104"/>
            <p:cNvSpPr/>
            <p:nvPr/>
          </p:nvSpPr>
          <p:spPr>
            <a:xfrm>
              <a:off x="4247992" y="2988000"/>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橢圓 107"/>
            <p:cNvSpPr/>
            <p:nvPr/>
          </p:nvSpPr>
          <p:spPr>
            <a:xfrm>
              <a:off x="4993127" y="3132000"/>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橢圓 108"/>
            <p:cNvSpPr/>
            <p:nvPr/>
          </p:nvSpPr>
          <p:spPr>
            <a:xfrm>
              <a:off x="5580112" y="3582301"/>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橢圓 93"/>
            <p:cNvSpPr/>
            <p:nvPr/>
          </p:nvSpPr>
          <p:spPr>
            <a:xfrm>
              <a:off x="5940152" y="4221104"/>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橢圓 109"/>
            <p:cNvSpPr/>
            <p:nvPr/>
          </p:nvSpPr>
          <p:spPr>
            <a:xfrm>
              <a:off x="6045353" y="4989543"/>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橢圓 146"/>
            <p:cNvSpPr/>
            <p:nvPr/>
          </p:nvSpPr>
          <p:spPr>
            <a:xfrm>
              <a:off x="4812920" y="4604177"/>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橢圓 99"/>
            <p:cNvSpPr/>
            <p:nvPr/>
          </p:nvSpPr>
          <p:spPr>
            <a:xfrm>
              <a:off x="4235348" y="4185708"/>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橢圓 123"/>
            <p:cNvSpPr/>
            <p:nvPr/>
          </p:nvSpPr>
          <p:spPr>
            <a:xfrm>
              <a:off x="3693071" y="4599844"/>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橢圓 121"/>
            <p:cNvSpPr/>
            <p:nvPr/>
          </p:nvSpPr>
          <p:spPr>
            <a:xfrm>
              <a:off x="3923928" y="5253270"/>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橢圓 126"/>
            <p:cNvSpPr/>
            <p:nvPr/>
          </p:nvSpPr>
          <p:spPr>
            <a:xfrm>
              <a:off x="4572000" y="5252400"/>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橢圓 128"/>
            <p:cNvSpPr/>
            <p:nvPr/>
          </p:nvSpPr>
          <p:spPr>
            <a:xfrm>
              <a:off x="5308451" y="6254815"/>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橢圓 110"/>
            <p:cNvSpPr/>
            <p:nvPr/>
          </p:nvSpPr>
          <p:spPr>
            <a:xfrm>
              <a:off x="5796136" y="5689434"/>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橢圓 119"/>
            <p:cNvSpPr/>
            <p:nvPr/>
          </p:nvSpPr>
          <p:spPr>
            <a:xfrm>
              <a:off x="3491880" y="3140984"/>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橢圓 118"/>
            <p:cNvSpPr/>
            <p:nvPr/>
          </p:nvSpPr>
          <p:spPr>
            <a:xfrm>
              <a:off x="2915816" y="3582301"/>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橢圓 117"/>
            <p:cNvSpPr/>
            <p:nvPr/>
          </p:nvSpPr>
          <p:spPr>
            <a:xfrm>
              <a:off x="2545954" y="4227144"/>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橢圓 116"/>
            <p:cNvSpPr/>
            <p:nvPr/>
          </p:nvSpPr>
          <p:spPr>
            <a:xfrm>
              <a:off x="2467794" y="4964736"/>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橢圓 115"/>
            <p:cNvSpPr/>
            <p:nvPr/>
          </p:nvSpPr>
          <p:spPr>
            <a:xfrm>
              <a:off x="2699792" y="5696895"/>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橢圓 114"/>
            <p:cNvSpPr/>
            <p:nvPr/>
          </p:nvSpPr>
          <p:spPr>
            <a:xfrm>
              <a:off x="3171764" y="6237320"/>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橢圓 113"/>
            <p:cNvSpPr/>
            <p:nvPr/>
          </p:nvSpPr>
          <p:spPr>
            <a:xfrm>
              <a:off x="3851920" y="6548879"/>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橢圓 112"/>
            <p:cNvSpPr/>
            <p:nvPr/>
          </p:nvSpPr>
          <p:spPr>
            <a:xfrm>
              <a:off x="4608000" y="6534652"/>
              <a:ext cx="144016" cy="1440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5" name="圖片 1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905650"/>
              <a:ext cx="436633" cy="445729"/>
            </a:xfrm>
            <a:prstGeom prst="rect">
              <a:avLst/>
            </a:prstGeom>
          </p:spPr>
        </p:pic>
        <p:pic>
          <p:nvPicPr>
            <p:cNvPr id="156" name="圖片 1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6021288"/>
              <a:ext cx="651953" cy="480815"/>
            </a:xfrm>
            <a:prstGeom prst="rect">
              <a:avLst/>
            </a:prstGeom>
          </p:spPr>
        </p:pic>
        <p:pic>
          <p:nvPicPr>
            <p:cNvPr id="1539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962289"/>
              <a:ext cx="551345" cy="33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圖片 1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962" y="2990801"/>
              <a:ext cx="431218" cy="551958"/>
            </a:xfrm>
            <a:prstGeom prst="rect">
              <a:avLst/>
            </a:prstGeom>
          </p:spPr>
        </p:pic>
        <p:pic>
          <p:nvPicPr>
            <p:cNvPr id="158" name="圖片 1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260" y="6046400"/>
              <a:ext cx="373659" cy="331358"/>
            </a:xfrm>
            <a:prstGeom prst="rect">
              <a:avLst/>
            </a:prstGeom>
          </p:spPr>
        </p:pic>
        <p:pic>
          <p:nvPicPr>
            <p:cNvPr id="15392" name="圖片 153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1586" y="2486119"/>
              <a:ext cx="472362" cy="654866"/>
            </a:xfrm>
            <a:prstGeom prst="rect">
              <a:avLst/>
            </a:prstGeom>
          </p:spPr>
        </p:pic>
        <p:pic>
          <p:nvPicPr>
            <p:cNvPr id="15393" name="圖片 153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808" y="3113734"/>
              <a:ext cx="416402" cy="426317"/>
            </a:xfrm>
            <a:prstGeom prst="rect">
              <a:avLst/>
            </a:prstGeom>
          </p:spPr>
        </p:pic>
        <p:pic>
          <p:nvPicPr>
            <p:cNvPr id="15394" name="圖片 1539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2357" y="4671844"/>
              <a:ext cx="592715" cy="282680"/>
            </a:xfrm>
            <a:prstGeom prst="rect">
              <a:avLst/>
            </a:prstGeom>
          </p:spPr>
        </p:pic>
        <p:pic>
          <p:nvPicPr>
            <p:cNvPr id="15396"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3134" y="5457689"/>
              <a:ext cx="438208" cy="46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7" name="圖片 1539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5063" y="4496923"/>
              <a:ext cx="593873" cy="502508"/>
            </a:xfrm>
            <a:prstGeom prst="rect">
              <a:avLst/>
            </a:prstGeom>
          </p:spPr>
        </p:pic>
        <p:pic>
          <p:nvPicPr>
            <p:cNvPr id="15398" name="圖片 1539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5799" y="5111519"/>
              <a:ext cx="395557" cy="479719"/>
            </a:xfrm>
            <a:prstGeom prst="rect">
              <a:avLst/>
            </a:prstGeom>
          </p:spPr>
        </p:pic>
        <p:pic>
          <p:nvPicPr>
            <p:cNvPr id="15400" name="圖片 1539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5292" y="5683446"/>
              <a:ext cx="508638" cy="412172"/>
            </a:xfrm>
            <a:prstGeom prst="rect">
              <a:avLst/>
            </a:prstGeom>
          </p:spPr>
        </p:pic>
        <p:pic>
          <p:nvPicPr>
            <p:cNvPr id="15401" name="圖片 1540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0602" y="6041845"/>
              <a:ext cx="460258" cy="460258"/>
            </a:xfrm>
            <a:prstGeom prst="rect">
              <a:avLst/>
            </a:prstGeom>
          </p:spPr>
        </p:pic>
        <p:pic>
          <p:nvPicPr>
            <p:cNvPr id="15402" name="圖片 1540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31902" y="5523015"/>
              <a:ext cx="732981" cy="398163"/>
            </a:xfrm>
            <a:prstGeom prst="rect">
              <a:avLst/>
            </a:prstGeom>
          </p:spPr>
        </p:pic>
        <p:pic>
          <p:nvPicPr>
            <p:cNvPr id="15403" name="圖片 1540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9912" y="3940083"/>
              <a:ext cx="465950" cy="342331"/>
            </a:xfrm>
            <a:prstGeom prst="rect">
              <a:avLst/>
            </a:prstGeom>
          </p:spPr>
        </p:pic>
        <p:pic>
          <p:nvPicPr>
            <p:cNvPr id="15404" name="圖片 1540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26864" y="3658613"/>
              <a:ext cx="600709" cy="489809"/>
            </a:xfrm>
            <a:prstGeom prst="rect">
              <a:avLst/>
            </a:prstGeom>
          </p:spPr>
        </p:pic>
        <p:pic>
          <p:nvPicPr>
            <p:cNvPr id="15405" name="圖片 154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65647" y="4389748"/>
              <a:ext cx="451714" cy="451714"/>
            </a:xfrm>
            <a:prstGeom prst="rect">
              <a:avLst/>
            </a:prstGeom>
          </p:spPr>
        </p:pic>
        <p:pic>
          <p:nvPicPr>
            <p:cNvPr id="15406" name="圖片 1540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76437" y="5051445"/>
              <a:ext cx="792174" cy="406244"/>
            </a:xfrm>
            <a:prstGeom prst="rect">
              <a:avLst/>
            </a:prstGeom>
          </p:spPr>
        </p:pic>
        <p:pic>
          <p:nvPicPr>
            <p:cNvPr id="15407" name="圖片 1540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48064" y="2486119"/>
              <a:ext cx="1123143" cy="849682"/>
            </a:xfrm>
            <a:prstGeom prst="rect">
              <a:avLst/>
            </a:prstGeom>
          </p:spPr>
        </p:pic>
        <p:pic>
          <p:nvPicPr>
            <p:cNvPr id="56" name="圖片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34003" y="5188171"/>
              <a:ext cx="509260" cy="679862"/>
            </a:xfrm>
            <a:prstGeom prst="rect">
              <a:avLst/>
            </a:prstGeom>
          </p:spPr>
        </p:pic>
      </p:grpSp>
    </p:spTree>
    <p:extLst>
      <p:ext uri="{BB962C8B-B14F-4D97-AF65-F5344CB8AC3E}">
        <p14:creationId xmlns:p14="http://schemas.microsoft.com/office/powerpoint/2010/main" val="39295157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4E7C875-1FAB-024E-B570-59483E465A84}"/>
              </a:ext>
            </a:extLst>
          </p:cNvPr>
          <p:cNvSpPr>
            <a:spLocks noGrp="1"/>
          </p:cNvSpPr>
          <p:nvPr>
            <p:ph type="title"/>
          </p:nvPr>
        </p:nvSpPr>
        <p:spPr/>
        <p:txBody>
          <a:bodyPr/>
          <a:lstStyle/>
          <a:p>
            <a:r>
              <a:rPr kumimoji="1" lang="en-US" altLang="zh-TW" dirty="0"/>
              <a:t>Cubic 1p-fault tolerant Hamiltonian graphs</a:t>
            </a:r>
            <a:endParaRPr kumimoji="1" lang="zh-TW" altLang="en-US" dirty="0"/>
          </a:p>
        </p:txBody>
      </p:sp>
      <p:sp>
        <p:nvSpPr>
          <p:cNvPr id="4" name="內容版面配置區 3">
            <a:extLst>
              <a:ext uri="{FF2B5EF4-FFF2-40B4-BE49-F238E27FC236}">
                <a16:creationId xmlns:a16="http://schemas.microsoft.com/office/drawing/2014/main" id="{4B2103F4-194E-8B4A-AA14-DB20C48A09D3}"/>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3483332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solution is given in Figure 6-3.</a:t>
            </a: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en-US" altLang="zh-TW" dirty="0"/>
              <a:t>Similar to previous examples, Little Red Hat can always find a solution no matter where the witch and Dracula are located, as long as one is at a red vertex and the other at a yellow vertex.</a:t>
            </a:r>
            <a:endParaRPr lang="zh-TW" altLang="zh-TW"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533890" y="3861048"/>
            <a:ext cx="1124219" cy="369332"/>
          </a:xfrm>
          <a:prstGeom prst="rect">
            <a:avLst/>
          </a:prstGeom>
        </p:spPr>
        <p:txBody>
          <a:bodyPr wrap="none">
            <a:spAutoFit/>
          </a:bodyPr>
          <a:lstStyle/>
          <a:p>
            <a:r>
              <a:rPr lang="en-US" altLang="zh-TW" dirty="0"/>
              <a:t>Figure 6-3</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8" name="投影片編號版面配置區 7"/>
          <p:cNvSpPr>
            <a:spLocks noGrp="1"/>
          </p:cNvSpPr>
          <p:nvPr>
            <p:ph type="sldNum" sz="quarter" idx="12"/>
          </p:nvPr>
        </p:nvSpPr>
        <p:spPr/>
        <p:txBody>
          <a:bodyPr/>
          <a:lstStyle/>
          <a:p>
            <a:fld id="{C1EEC68E-45FA-4B63-81C9-A47A83E88D05}" type="slidenum">
              <a:rPr lang="zh-TW" altLang="en-US" smtClean="0"/>
              <a:t>71</a:t>
            </a:fld>
            <a:endParaRPr lang="zh-TW" altLang="en-US"/>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728" y="778474"/>
            <a:ext cx="3736539" cy="2858788"/>
          </a:xfrm>
          <a:prstGeom prst="rect">
            <a:avLst/>
          </a:prstGeom>
        </p:spPr>
      </p:pic>
    </p:spTree>
    <p:extLst>
      <p:ext uri="{BB962C8B-B14F-4D97-AF65-F5344CB8AC3E}">
        <p14:creationId xmlns:p14="http://schemas.microsoft.com/office/powerpoint/2010/main" val="638865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Again, let us use a much simpler graph to illustrate our problem (Figure 6-4).</a:t>
            </a: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en-US" altLang="zh-TW" dirty="0"/>
              <a:t>Some solutions are shown in Figure 6-5.</a:t>
            </a:r>
            <a:endParaRPr lang="zh-TW" altLang="zh-TW" dirty="0"/>
          </a:p>
          <a:p>
            <a:endParaRPr lang="zh-TW" altLang="zh-TW" dirty="0"/>
          </a:p>
          <a:p>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552759" y="3817100"/>
            <a:ext cx="1124219" cy="369332"/>
          </a:xfrm>
          <a:prstGeom prst="rect">
            <a:avLst/>
          </a:prstGeom>
        </p:spPr>
        <p:txBody>
          <a:bodyPr wrap="none">
            <a:spAutoFit/>
          </a:bodyPr>
          <a:lstStyle/>
          <a:p>
            <a:r>
              <a:rPr lang="en-US" altLang="zh-TW" dirty="0"/>
              <a:t>Figure 6-4</a:t>
            </a:r>
            <a:endParaRPr lang="zh-TW" altLang="zh-TW" dirty="0"/>
          </a:p>
        </p:txBody>
      </p:sp>
      <p:sp>
        <p:nvSpPr>
          <p:cNvPr id="6"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8" name="矩形 7"/>
          <p:cNvSpPr/>
          <p:nvPr/>
        </p:nvSpPr>
        <p:spPr>
          <a:xfrm>
            <a:off x="5552759" y="6381328"/>
            <a:ext cx="1124219" cy="369332"/>
          </a:xfrm>
          <a:prstGeom prst="rect">
            <a:avLst/>
          </a:prstGeom>
        </p:spPr>
        <p:txBody>
          <a:bodyPr wrap="none">
            <a:spAutoFit/>
          </a:bodyPr>
          <a:lstStyle/>
          <a:p>
            <a:r>
              <a:rPr lang="en-US" altLang="zh-TW" dirty="0"/>
              <a:t>Figure 6-5</a:t>
            </a:r>
            <a:endParaRPr lang="zh-TW" altLang="zh-TW" dirty="0"/>
          </a:p>
        </p:txBody>
      </p:sp>
      <p:sp>
        <p:nvSpPr>
          <p:cNvPr id="9" name="頁尾版面配置區 8"/>
          <p:cNvSpPr>
            <a:spLocks noGrp="1"/>
          </p:cNvSpPr>
          <p:nvPr>
            <p:ph type="ftr" sz="quarter" idx="11"/>
          </p:nvPr>
        </p:nvSpPr>
        <p:spPr>
          <a:xfrm>
            <a:off x="2269853" y="6381329"/>
            <a:ext cx="2895600" cy="365125"/>
          </a:xfrm>
        </p:spPr>
        <p:txBody>
          <a:bodyPr/>
          <a:lstStyle/>
          <a:p>
            <a:endParaRPr lang="zh-TW" altLang="en-US" dirty="0"/>
          </a:p>
        </p:txBody>
      </p:sp>
      <p:sp>
        <p:nvSpPr>
          <p:cNvPr id="12" name="投影片編號版面配置區 11"/>
          <p:cNvSpPr>
            <a:spLocks noGrp="1"/>
          </p:cNvSpPr>
          <p:nvPr>
            <p:ph type="sldNum" sz="quarter" idx="12"/>
          </p:nvPr>
        </p:nvSpPr>
        <p:spPr/>
        <p:txBody>
          <a:bodyPr/>
          <a:lstStyle/>
          <a:p>
            <a:fld id="{C1EEC68E-45FA-4B63-81C9-A47A83E88D05}" type="slidenum">
              <a:rPr lang="zh-TW" altLang="en-US" smtClean="0"/>
              <a:t>72</a:t>
            </a:fld>
            <a:endParaRPr lang="zh-TW" altLang="en-US"/>
          </a:p>
        </p:txBody>
      </p:sp>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8382" y="973357"/>
            <a:ext cx="4912970" cy="2913647"/>
          </a:xfrm>
          <a:prstGeom prst="rect">
            <a:avLst/>
          </a:prstGeom>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383" y="4337451"/>
            <a:ext cx="5266509" cy="1822553"/>
          </a:xfrm>
          <a:prstGeom prst="rect">
            <a:avLst/>
          </a:prstGeom>
        </p:spPr>
      </p:pic>
    </p:spTree>
    <p:extLst>
      <p:ext uri="{BB962C8B-B14F-4D97-AF65-F5344CB8AC3E}">
        <p14:creationId xmlns:p14="http://schemas.microsoft.com/office/powerpoint/2010/main" val="3663953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標題 2">
            <a:extLst>
              <a:ext uri="{FF2B5EF4-FFF2-40B4-BE49-F238E27FC236}">
                <a16:creationId xmlns:a16="http://schemas.microsoft.com/office/drawing/2014/main" id="{FD22D477-B883-154F-BCC0-560A2364C76A}"/>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kumimoji="1" lang="en-US" altLang="zh-TW" sz="5100" kern="1200" dirty="0">
                <a:solidFill>
                  <a:srgbClr val="FF0000"/>
                </a:solidFill>
                <a:latin typeface="+mj-lt"/>
                <a:ea typeface="+mj-ea"/>
                <a:cs typeface="+mj-cs"/>
              </a:rPr>
              <a:t>Question:  </a:t>
            </a:r>
            <a:r>
              <a:rPr kumimoji="1" lang="en-US" altLang="zh-TW" sz="5100" kern="1200" dirty="0">
                <a:solidFill>
                  <a:srgbClr val="FFFFFF"/>
                </a:solidFill>
                <a:latin typeface="+mj-lt"/>
                <a:ea typeface="+mj-ea"/>
                <a:cs typeface="+mj-cs"/>
              </a:rPr>
              <a:t>Construction Scheme for such cubic bipartite graphs.</a:t>
            </a:r>
          </a:p>
        </p:txBody>
      </p:sp>
    </p:spTree>
    <p:extLst>
      <p:ext uri="{BB962C8B-B14F-4D97-AF65-F5344CB8AC3E}">
        <p14:creationId xmlns:p14="http://schemas.microsoft.com/office/powerpoint/2010/main" val="3191494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Consider the graph in Figure 6-8 where one red vertex and one yellow vertex are faulty.</a:t>
            </a:r>
            <a:endParaRPr lang="zh-TW" altLang="zh-TW" dirty="0"/>
          </a:p>
          <a:p>
            <a:endParaRPr lang="zh-TW" altLang="en-US" i="1" baseline="-25000"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2281635" y="1916832"/>
          <a:ext cx="7628731" cy="2988716"/>
        </p:xfrm>
        <a:graphic>
          <a:graphicData uri="http://schemas.openxmlformats.org/presentationml/2006/ole">
            <mc:AlternateContent xmlns:mc="http://schemas.openxmlformats.org/markup-compatibility/2006">
              <mc:Choice xmlns:v="urn:schemas-microsoft-com:vml" Requires="v">
                <p:oleObj spid="_x0000_s60420" r:id="rId3" imgW="10649331" imgH="4176903" progId="Visio.Drawing.6">
                  <p:embed/>
                </p:oleObj>
              </mc:Choice>
              <mc:Fallback>
                <p:oleObj r:id="rId3" imgW="10649331" imgH="4176903"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635" y="1916832"/>
                        <a:ext cx="7628731" cy="2988716"/>
                      </a:xfrm>
                      <a:prstGeom prst="rect">
                        <a:avLst/>
                      </a:prstGeom>
                      <a:noFill/>
                    </p:spPr>
                  </p:pic>
                </p:oleObj>
              </mc:Fallback>
            </mc:AlternateContent>
          </a:graphicData>
        </a:graphic>
      </p:graphicFrame>
      <p:sp>
        <p:nvSpPr>
          <p:cNvPr id="5" name="矩形 4"/>
          <p:cNvSpPr/>
          <p:nvPr/>
        </p:nvSpPr>
        <p:spPr>
          <a:xfrm>
            <a:off x="5675148" y="5373216"/>
            <a:ext cx="1124219" cy="369332"/>
          </a:xfrm>
          <a:prstGeom prst="rect">
            <a:avLst/>
          </a:prstGeom>
        </p:spPr>
        <p:txBody>
          <a:bodyPr wrap="none">
            <a:spAutoFit/>
          </a:bodyPr>
          <a:lstStyle/>
          <a:p>
            <a:r>
              <a:rPr lang="en-US" altLang="zh-TW" dirty="0"/>
              <a:t>Figure 6-8</a:t>
            </a:r>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74</a:t>
            </a:fld>
            <a:endParaRPr lang="zh-TW" altLang="en-US"/>
          </a:p>
        </p:txBody>
      </p:sp>
    </p:spTree>
    <p:extLst>
      <p:ext uri="{BB962C8B-B14F-4D97-AF65-F5344CB8AC3E}">
        <p14:creationId xmlns:p14="http://schemas.microsoft.com/office/powerpoint/2010/main" val="514017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Note that the graph, labeled </a:t>
            </a:r>
            <a:r>
              <a:rPr lang="en-US" altLang="zh-TW" i="1" dirty="0"/>
              <a:t>K</a:t>
            </a:r>
            <a:r>
              <a:rPr lang="en-US" altLang="zh-TW" dirty="0"/>
              <a:t>, in Figure 6-8 is a 3-join of graph </a:t>
            </a:r>
            <a:r>
              <a:rPr lang="en-US" altLang="zh-TW" i="1" dirty="0"/>
              <a:t>G</a:t>
            </a:r>
            <a:r>
              <a:rPr lang="en-US" altLang="zh-TW" dirty="0"/>
              <a:t>, and graph </a:t>
            </a:r>
            <a:r>
              <a:rPr lang="en-US" altLang="zh-TW" i="1" dirty="0"/>
              <a:t>H</a:t>
            </a:r>
            <a:r>
              <a:rPr lang="en-US" altLang="zh-TW" dirty="0"/>
              <a:t> (from Figure 6-9) with vertex </a:t>
            </a:r>
            <a:r>
              <a:rPr lang="en-US" altLang="zh-TW" i="1" dirty="0"/>
              <a:t>x</a:t>
            </a:r>
            <a:r>
              <a:rPr lang="en-US" altLang="zh-TW" dirty="0"/>
              <a:t> with its neighbors </a:t>
            </a:r>
            <a:r>
              <a:rPr lang="en-US" altLang="zh-TW" i="1" dirty="0"/>
              <a:t>x</a:t>
            </a:r>
            <a:r>
              <a:rPr lang="en-US" altLang="zh-TW" i="1" baseline="-25000" dirty="0"/>
              <a:t>1</a:t>
            </a:r>
            <a:r>
              <a:rPr lang="en-US" altLang="zh-TW" i="1" dirty="0"/>
              <a:t>, x</a:t>
            </a:r>
            <a:r>
              <a:rPr lang="en-US" altLang="zh-TW" i="1" baseline="-25000" dirty="0"/>
              <a:t>2</a:t>
            </a:r>
            <a:r>
              <a:rPr lang="en-US" altLang="zh-TW" i="1" dirty="0"/>
              <a:t>,</a:t>
            </a:r>
            <a:r>
              <a:rPr lang="en-US" altLang="zh-TW" dirty="0"/>
              <a:t> and </a:t>
            </a:r>
            <a:r>
              <a:rPr lang="en-US" altLang="zh-TW" i="1" dirty="0"/>
              <a:t>x</a:t>
            </a:r>
            <a:r>
              <a:rPr lang="en-US" altLang="zh-TW" i="1" baseline="-25000" dirty="0"/>
              <a:t>3</a:t>
            </a:r>
            <a:r>
              <a:rPr lang="en-US" altLang="zh-TW" dirty="0"/>
              <a:t> and vertex </a:t>
            </a:r>
            <a:r>
              <a:rPr lang="en-US" altLang="zh-TW" i="1" dirty="0"/>
              <a:t>y</a:t>
            </a:r>
            <a:r>
              <a:rPr lang="en-US" altLang="zh-TW" dirty="0"/>
              <a:t> with its neighbors </a:t>
            </a:r>
            <a:r>
              <a:rPr lang="en-US" altLang="zh-TW" i="1" dirty="0"/>
              <a:t>y</a:t>
            </a:r>
            <a:r>
              <a:rPr lang="en-US" altLang="zh-TW" i="1" baseline="-25000" dirty="0"/>
              <a:t>1</a:t>
            </a:r>
            <a:r>
              <a:rPr lang="en-US" altLang="zh-TW" dirty="0"/>
              <a:t>, </a:t>
            </a:r>
            <a:r>
              <a:rPr lang="en-US" altLang="zh-TW" i="1" dirty="0"/>
              <a:t>y</a:t>
            </a:r>
            <a:r>
              <a:rPr lang="en-US" altLang="zh-TW" i="1" baseline="-25000" dirty="0"/>
              <a:t>2</a:t>
            </a:r>
            <a:r>
              <a:rPr lang="en-US" altLang="zh-TW" dirty="0"/>
              <a:t>, and </a:t>
            </a:r>
            <a:r>
              <a:rPr lang="en-US" altLang="zh-TW" i="1" dirty="0"/>
              <a:t>y</a:t>
            </a:r>
            <a:r>
              <a:rPr lang="en-US" altLang="zh-TW" i="1" baseline="-25000" dirty="0"/>
              <a:t>3</a:t>
            </a:r>
            <a:r>
              <a:rPr lang="en-US" altLang="zh-TW" dirty="0"/>
              <a:t>.</a:t>
            </a:r>
            <a:endParaRPr lang="zh-TW" altLang="zh-TW" dirty="0"/>
          </a:p>
          <a:p>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533891" y="5445224"/>
            <a:ext cx="1124219" cy="369332"/>
          </a:xfrm>
          <a:prstGeom prst="rect">
            <a:avLst/>
          </a:prstGeom>
        </p:spPr>
        <p:txBody>
          <a:bodyPr wrap="none">
            <a:spAutoFit/>
          </a:bodyPr>
          <a:lstStyle/>
          <a:p>
            <a:r>
              <a:rPr lang="en-US" altLang="zh-TW" dirty="0"/>
              <a:t>Figure 6-9</a:t>
            </a:r>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75</a:t>
            </a:fld>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686" y="2204865"/>
            <a:ext cx="8082628" cy="3066035"/>
          </a:xfrm>
          <a:prstGeom prst="rect">
            <a:avLst/>
          </a:prstGeom>
        </p:spPr>
      </p:pic>
    </p:spTree>
    <p:extLst>
      <p:ext uri="{BB962C8B-B14F-4D97-AF65-F5344CB8AC3E}">
        <p14:creationId xmlns:p14="http://schemas.microsoft.com/office/powerpoint/2010/main" val="418886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Suppose the graph in Figure 6-8 is 1p-fault tolerant Hamiltonian. If so, the Hamiltonian cycle passes through two of the three edges used in a 3-join. This results in a Hamiltonian graph with one faulty red vertex (Figure 6-10).</a:t>
            </a: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en-US" altLang="zh-TW" dirty="0"/>
              <a:t>Yet, we also mentioned at the beginning of this chapter that we cannot find a fault-free Hamiltonian cycle in Figure 6-10.</a:t>
            </a:r>
            <a:endParaRPr lang="zh-TW" altLang="zh-TW"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3750568" y="1556793"/>
          <a:ext cx="4690864" cy="3387847"/>
        </p:xfrm>
        <a:graphic>
          <a:graphicData uri="http://schemas.openxmlformats.org/presentationml/2006/ole">
            <mc:AlternateContent xmlns:mc="http://schemas.openxmlformats.org/markup-compatibility/2006">
              <mc:Choice xmlns:v="urn:schemas-microsoft-com:vml" Requires="v">
                <p:oleObj spid="_x0000_s61444" r:id="rId3" imgW="5657088" imgH="4077843" progId="Visio.Drawing.6">
                  <p:embed/>
                </p:oleObj>
              </mc:Choice>
              <mc:Fallback>
                <p:oleObj r:id="rId3" imgW="5657088" imgH="4077843"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568" y="1556793"/>
                        <a:ext cx="4690864" cy="3387847"/>
                      </a:xfrm>
                      <a:prstGeom prst="rect">
                        <a:avLst/>
                      </a:prstGeom>
                      <a:noFill/>
                    </p:spPr>
                  </p:pic>
                </p:oleObj>
              </mc:Fallback>
            </mc:AlternateContent>
          </a:graphicData>
        </a:graphic>
      </p:graphicFrame>
      <p:sp>
        <p:nvSpPr>
          <p:cNvPr id="5" name="矩形 4"/>
          <p:cNvSpPr/>
          <p:nvPr/>
        </p:nvSpPr>
        <p:spPr>
          <a:xfrm>
            <a:off x="5475381" y="4941168"/>
            <a:ext cx="1241237" cy="369332"/>
          </a:xfrm>
          <a:prstGeom prst="rect">
            <a:avLst/>
          </a:prstGeom>
        </p:spPr>
        <p:txBody>
          <a:bodyPr wrap="none">
            <a:spAutoFit/>
          </a:bodyPr>
          <a:lstStyle/>
          <a:p>
            <a:r>
              <a:rPr lang="en-US" altLang="zh-TW" dirty="0"/>
              <a:t>Figure 6-10</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76</a:t>
            </a:fld>
            <a:endParaRPr lang="zh-TW" altLang="en-US"/>
          </a:p>
        </p:txBody>
      </p:sp>
    </p:spTree>
    <p:extLst>
      <p:ext uri="{BB962C8B-B14F-4D97-AF65-F5344CB8AC3E}">
        <p14:creationId xmlns:p14="http://schemas.microsoft.com/office/powerpoint/2010/main" val="3561094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6D34752-95D3-0B4C-8143-133903E80390}"/>
              </a:ext>
            </a:extLst>
          </p:cNvPr>
          <p:cNvSpPr>
            <a:spLocks noGrp="1"/>
          </p:cNvSpPr>
          <p:nvPr>
            <p:ph type="title"/>
          </p:nvPr>
        </p:nvSpPr>
        <p:spPr/>
        <p:txBody>
          <a:bodyPr/>
          <a:lstStyle/>
          <a:p>
            <a:endParaRPr kumimoji="1" lang="zh-TW" altLang="en-US" dirty="0"/>
          </a:p>
        </p:txBody>
      </p:sp>
      <p:sp>
        <p:nvSpPr>
          <p:cNvPr id="4" name="內容版面配置區 3">
            <a:extLst>
              <a:ext uri="{FF2B5EF4-FFF2-40B4-BE49-F238E27FC236}">
                <a16:creationId xmlns:a16="http://schemas.microsoft.com/office/drawing/2014/main" id="{900E17A5-2DF8-0B44-B9FE-94E7F6D81012}"/>
              </a:ext>
            </a:extLst>
          </p:cNvPr>
          <p:cNvSpPr>
            <a:spLocks noGrp="1"/>
          </p:cNvSpPr>
          <p:nvPr>
            <p:ph idx="1"/>
          </p:nvPr>
        </p:nvSpPr>
        <p:spPr/>
        <p:txBody>
          <a:bodyPr/>
          <a:lstStyle/>
          <a:p>
            <a:r>
              <a:rPr kumimoji="1" lang="en-US" altLang="zh-TW" dirty="0"/>
              <a:t>3-join does not work.</a:t>
            </a:r>
          </a:p>
          <a:p>
            <a:endParaRPr kumimoji="1" lang="en-US" altLang="zh-TW" dirty="0"/>
          </a:p>
          <a:p>
            <a:r>
              <a:rPr kumimoji="1" lang="en-US" altLang="zh-TW" dirty="0"/>
              <a:t>Before further discussion, we introduce other properties.</a:t>
            </a:r>
            <a:endParaRPr kumimoji="1" lang="zh-TW" altLang="en-US" dirty="0"/>
          </a:p>
        </p:txBody>
      </p:sp>
    </p:spTree>
    <p:extLst>
      <p:ext uri="{BB962C8B-B14F-4D97-AF65-F5344CB8AC3E}">
        <p14:creationId xmlns:p14="http://schemas.microsoft.com/office/powerpoint/2010/main" val="671133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C7B709DA-D052-7444-837B-ACBB43F449BD}"/>
              </a:ext>
            </a:extLst>
          </p:cNvPr>
          <p:cNvSpPr>
            <a:spLocks noGrp="1"/>
          </p:cNvSpPr>
          <p:nvPr>
            <p:ph type="title"/>
          </p:nvPr>
        </p:nvSpPr>
        <p:spPr/>
        <p:txBody>
          <a:bodyPr/>
          <a:lstStyle/>
          <a:p>
            <a:r>
              <a:rPr kumimoji="1" lang="en-US" altLang="zh-TW" dirty="0"/>
              <a:t>Cubic 1-edge fault tolerant Hamiltonian </a:t>
            </a:r>
            <a:r>
              <a:rPr kumimoji="1" lang="en-US" altLang="zh-TW" dirty="0" err="1"/>
              <a:t>laceable</a:t>
            </a:r>
            <a:r>
              <a:rPr kumimoji="1" lang="en-US" altLang="zh-TW" dirty="0"/>
              <a:t> graphs</a:t>
            </a:r>
            <a:endParaRPr kumimoji="1" lang="zh-TW" altLang="en-US" dirty="0"/>
          </a:p>
        </p:txBody>
      </p:sp>
      <p:sp>
        <p:nvSpPr>
          <p:cNvPr id="4" name="內容版面配置區 3">
            <a:extLst>
              <a:ext uri="{FF2B5EF4-FFF2-40B4-BE49-F238E27FC236}">
                <a16:creationId xmlns:a16="http://schemas.microsoft.com/office/drawing/2014/main" id="{EAAE0F2A-1C5C-C748-91F4-D5537B7E597C}"/>
              </a:ext>
            </a:extLst>
          </p:cNvPr>
          <p:cNvSpPr>
            <a:spLocks noGrp="1"/>
          </p:cNvSpPr>
          <p:nvPr>
            <p:ph idx="1"/>
          </p:nvPr>
        </p:nvSpPr>
        <p:spPr/>
        <p:txBody>
          <a:bodyPr/>
          <a:lstStyle/>
          <a:p>
            <a:endParaRPr kumimoji="1" lang="zh-TW" altLang="en-US"/>
          </a:p>
        </p:txBody>
      </p:sp>
    </p:spTree>
    <p:extLst>
      <p:ext uri="{BB962C8B-B14F-4D97-AF65-F5344CB8AC3E}">
        <p14:creationId xmlns:p14="http://schemas.microsoft.com/office/powerpoint/2010/main" val="909724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3791745" y="1651120"/>
          <a:ext cx="4285853" cy="4442176"/>
        </p:xfrm>
        <a:graphic>
          <a:graphicData uri="http://schemas.openxmlformats.org/presentationml/2006/ole">
            <mc:AlternateContent xmlns:mc="http://schemas.openxmlformats.org/markup-compatibility/2006">
              <mc:Choice xmlns:v="urn:schemas-microsoft-com:vml" Requires="v">
                <p:oleObj spid="_x0000_s62468" r:id="rId4" imgW="5504688" imgH="5694045" progId="Visio.Drawing.6">
                  <p:embed/>
                </p:oleObj>
              </mc:Choice>
              <mc:Fallback>
                <p:oleObj r:id="rId4" imgW="5504688" imgH="5694045" progId="Visio.Drawing.6">
                  <p:embed/>
                  <p:pic>
                    <p:nvPicPr>
                      <p:cNvPr id="4" name="物件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745" y="1651120"/>
                        <a:ext cx="4285853" cy="4442176"/>
                      </a:xfrm>
                      <a:prstGeom prst="rect">
                        <a:avLst/>
                      </a:prstGeom>
                      <a:noFill/>
                    </p:spPr>
                  </p:pic>
                </p:oleObj>
              </mc:Fallback>
            </mc:AlternateContent>
          </a:graphicData>
        </a:graphic>
      </p:graphicFrame>
      <p:sp>
        <p:nvSpPr>
          <p:cNvPr id="5" name="矩形 4"/>
          <p:cNvSpPr/>
          <p:nvPr/>
        </p:nvSpPr>
        <p:spPr>
          <a:xfrm>
            <a:off x="5475381" y="6021288"/>
            <a:ext cx="1241237" cy="369332"/>
          </a:xfrm>
          <a:prstGeom prst="rect">
            <a:avLst/>
          </a:prstGeom>
        </p:spPr>
        <p:txBody>
          <a:bodyPr wrap="none">
            <a:spAutoFit/>
          </a:bodyPr>
          <a:lstStyle/>
          <a:p>
            <a:r>
              <a:rPr lang="en-US" altLang="zh-TW" dirty="0"/>
              <a:t>Figure 6-11</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79</a:t>
            </a:fld>
            <a:endParaRPr lang="zh-TW" altLang="en-US"/>
          </a:p>
        </p:txBody>
      </p:sp>
      <p:sp>
        <p:nvSpPr>
          <p:cNvPr id="9" name="內容版面配置區 8">
            <a:extLst>
              <a:ext uri="{FF2B5EF4-FFF2-40B4-BE49-F238E27FC236}">
                <a16:creationId xmlns:a16="http://schemas.microsoft.com/office/drawing/2014/main" id="{7B2B03AB-2640-DC48-B5A7-6ABC05CBE7CC}"/>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03161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332656"/>
            <a:ext cx="8229600" cy="493104"/>
          </a:xfrm>
        </p:spPr>
        <p:txBody>
          <a:bodyPr>
            <a:normAutofit/>
          </a:bodyPr>
          <a:lstStyle/>
          <a:p>
            <a:pPr algn="just"/>
            <a:r>
              <a:rPr lang="en-US" altLang="zh-TW" sz="2200" dirty="0"/>
              <a:t>A solution is given in Figure 3-16.</a:t>
            </a:r>
            <a:endParaRPr lang="zh-TW" altLang="zh-TW" sz="2200" dirty="0"/>
          </a:p>
          <a:p>
            <a:pPr algn="just"/>
            <a:endParaRPr lang="zh-TW" altLang="en-US" sz="2200" dirty="0"/>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文字方塊 4"/>
          <p:cNvSpPr txBox="1"/>
          <p:nvPr/>
        </p:nvSpPr>
        <p:spPr>
          <a:xfrm>
            <a:off x="5504393" y="6278445"/>
            <a:ext cx="1512168" cy="369332"/>
          </a:xfrm>
          <a:prstGeom prst="rect">
            <a:avLst/>
          </a:prstGeom>
          <a:noFill/>
        </p:spPr>
        <p:txBody>
          <a:bodyPr wrap="square" rtlCol="0">
            <a:spAutoFit/>
          </a:bodyPr>
          <a:lstStyle/>
          <a:p>
            <a:r>
              <a:rPr lang="en-US" altLang="zh-TW" dirty="0"/>
              <a:t>Figure 3-18</a:t>
            </a:r>
          </a:p>
        </p:txBody>
      </p:sp>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9" y="980729"/>
            <a:ext cx="5401429" cy="4420217"/>
          </a:xfrm>
          <a:prstGeom prst="rect">
            <a:avLst/>
          </a:prstGeom>
        </p:spPr>
      </p:pic>
      <p:sp>
        <p:nvSpPr>
          <p:cNvPr id="15" name="弧形 14"/>
          <p:cNvSpPr/>
          <p:nvPr/>
        </p:nvSpPr>
        <p:spPr>
          <a:xfrm rot="18808944">
            <a:off x="4159483" y="1617323"/>
            <a:ext cx="3696866" cy="3595016"/>
          </a:xfrm>
          <a:prstGeom prst="arc">
            <a:avLst>
              <a:gd name="adj1" fmla="val 16103574"/>
              <a:gd name="adj2" fmla="val 20456962"/>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弧形 28"/>
          <p:cNvSpPr/>
          <p:nvPr/>
        </p:nvSpPr>
        <p:spPr>
          <a:xfrm rot="3480000">
            <a:off x="6816000" y="2388457"/>
            <a:ext cx="1210642" cy="312656"/>
          </a:xfrm>
          <a:prstGeom prst="arc">
            <a:avLst>
              <a:gd name="adj1" fmla="val 12027011"/>
              <a:gd name="adj2" fmla="val 20734707"/>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nvGrpSpPr>
          <p:cNvPr id="26" name="群組 25"/>
          <p:cNvGrpSpPr/>
          <p:nvPr/>
        </p:nvGrpSpPr>
        <p:grpSpPr>
          <a:xfrm>
            <a:off x="3215680" y="2163859"/>
            <a:ext cx="4880708" cy="3094917"/>
            <a:chOff x="1691680" y="2163858"/>
            <a:chExt cx="4880708" cy="3094917"/>
          </a:xfrm>
        </p:grpSpPr>
        <p:sp>
          <p:nvSpPr>
            <p:cNvPr id="12" name="弧形 11"/>
            <p:cNvSpPr/>
            <p:nvPr/>
          </p:nvSpPr>
          <p:spPr>
            <a:xfrm rot="17212639">
              <a:off x="2304000" y="2304000"/>
              <a:ext cx="1530476" cy="1250191"/>
            </a:xfrm>
            <a:prstGeom prst="arc">
              <a:avLst>
                <a:gd name="adj1" fmla="val 11534065"/>
                <a:gd name="adj2" fmla="val 20990591"/>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3" name="直線接點 12"/>
            <p:cNvCxnSpPr/>
            <p:nvPr/>
          </p:nvCxnSpPr>
          <p:spPr>
            <a:xfrm>
              <a:off x="2766685" y="2818428"/>
              <a:ext cx="1146974" cy="372408"/>
            </a:xfrm>
            <a:prstGeom prst="line">
              <a:avLst/>
            </a:prstGeom>
            <a:ln w="76200">
              <a:solidFill>
                <a:srgbClr val="F84A8C"/>
              </a:solidFill>
            </a:ln>
          </p:spPr>
          <p:style>
            <a:lnRef idx="1">
              <a:schemeClr val="accent1"/>
            </a:lnRef>
            <a:fillRef idx="0">
              <a:schemeClr val="accent1"/>
            </a:fillRef>
            <a:effectRef idx="0">
              <a:schemeClr val="accent1"/>
            </a:effectRef>
            <a:fontRef idx="minor">
              <a:schemeClr val="tx1"/>
            </a:fontRef>
          </p:style>
        </p:cxnSp>
        <p:sp>
          <p:nvSpPr>
            <p:cNvPr id="14" name="弧形 13"/>
            <p:cNvSpPr/>
            <p:nvPr/>
          </p:nvSpPr>
          <p:spPr>
            <a:xfrm rot="16728525">
              <a:off x="2260696" y="3067256"/>
              <a:ext cx="1210642" cy="312656"/>
            </a:xfrm>
            <a:prstGeom prst="arc">
              <a:avLst>
                <a:gd name="adj1" fmla="val 11755620"/>
                <a:gd name="adj2" fmla="val 20617962"/>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6" name="直線接點 15"/>
            <p:cNvCxnSpPr/>
            <p:nvPr/>
          </p:nvCxnSpPr>
          <p:spPr>
            <a:xfrm flipH="1">
              <a:off x="5076056" y="2818428"/>
              <a:ext cx="1152128" cy="405156"/>
            </a:xfrm>
            <a:prstGeom prst="line">
              <a:avLst/>
            </a:prstGeom>
            <a:ln w="76200">
              <a:solidFill>
                <a:srgbClr val="F84A8C"/>
              </a:solidFill>
            </a:ln>
          </p:spPr>
          <p:style>
            <a:lnRef idx="1">
              <a:schemeClr val="accent1"/>
            </a:lnRef>
            <a:fillRef idx="0">
              <a:schemeClr val="accent1"/>
            </a:fillRef>
            <a:effectRef idx="0">
              <a:schemeClr val="accent1"/>
            </a:effectRef>
            <a:fontRef idx="minor">
              <a:schemeClr val="tx1"/>
            </a:fontRef>
          </p:style>
        </p:cxnSp>
        <p:sp>
          <p:nvSpPr>
            <p:cNvPr id="19" name="弧形 18"/>
            <p:cNvSpPr/>
            <p:nvPr/>
          </p:nvSpPr>
          <p:spPr>
            <a:xfrm rot="275497">
              <a:off x="3849661" y="2831150"/>
              <a:ext cx="1313659" cy="1470511"/>
            </a:xfrm>
            <a:prstGeom prst="arc">
              <a:avLst>
                <a:gd name="adj1" fmla="val 12279517"/>
                <a:gd name="adj2" fmla="val 19587925"/>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 name="弧形 19"/>
            <p:cNvSpPr/>
            <p:nvPr/>
          </p:nvSpPr>
          <p:spPr>
            <a:xfrm rot="11570042">
              <a:off x="3849660" y="2548419"/>
              <a:ext cx="1313659" cy="1470511"/>
            </a:xfrm>
            <a:prstGeom prst="arc">
              <a:avLst>
                <a:gd name="adj1" fmla="val 13610108"/>
                <a:gd name="adj2" fmla="val 17337862"/>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1" name="直線接點 20"/>
            <p:cNvCxnSpPr/>
            <p:nvPr/>
          </p:nvCxnSpPr>
          <p:spPr>
            <a:xfrm flipV="1">
              <a:off x="3419872" y="3917117"/>
              <a:ext cx="728371" cy="952044"/>
            </a:xfrm>
            <a:prstGeom prst="line">
              <a:avLst/>
            </a:prstGeom>
            <a:ln w="76200">
              <a:solidFill>
                <a:srgbClr val="F84A8C"/>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rot="60000" flipH="1" flipV="1">
              <a:off x="4824000" y="3883751"/>
              <a:ext cx="722533" cy="985410"/>
            </a:xfrm>
            <a:prstGeom prst="line">
              <a:avLst/>
            </a:prstGeom>
            <a:ln w="76200">
              <a:solidFill>
                <a:srgbClr val="F84A8C"/>
              </a:solidFill>
            </a:ln>
          </p:spPr>
          <p:style>
            <a:lnRef idx="1">
              <a:schemeClr val="accent1"/>
            </a:lnRef>
            <a:fillRef idx="0">
              <a:schemeClr val="accent1"/>
            </a:fillRef>
            <a:effectRef idx="0">
              <a:schemeClr val="accent1"/>
            </a:effectRef>
            <a:fontRef idx="minor">
              <a:schemeClr val="tx1"/>
            </a:fontRef>
          </p:style>
        </p:cxnSp>
        <p:sp>
          <p:nvSpPr>
            <p:cNvPr id="30" name="弧形 29"/>
            <p:cNvSpPr/>
            <p:nvPr/>
          </p:nvSpPr>
          <p:spPr>
            <a:xfrm rot="4515586">
              <a:off x="5182055" y="2336851"/>
              <a:ext cx="1530476" cy="1250191"/>
            </a:xfrm>
            <a:prstGeom prst="arc">
              <a:avLst>
                <a:gd name="adj1" fmla="val 11233423"/>
                <a:gd name="adj2" fmla="val 20990591"/>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弧形 30"/>
            <p:cNvSpPr/>
            <p:nvPr/>
          </p:nvSpPr>
          <p:spPr>
            <a:xfrm rot="6480000">
              <a:off x="5436000" y="3763611"/>
              <a:ext cx="1210642" cy="312656"/>
            </a:xfrm>
            <a:prstGeom prst="arc">
              <a:avLst>
                <a:gd name="adj1" fmla="val 11896453"/>
                <a:gd name="adj2" fmla="val 20541312"/>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2" name="弧形 31"/>
            <p:cNvSpPr/>
            <p:nvPr/>
          </p:nvSpPr>
          <p:spPr>
            <a:xfrm rot="8639300">
              <a:off x="4617249" y="4008584"/>
              <a:ext cx="1530476" cy="1250191"/>
            </a:xfrm>
            <a:prstGeom prst="arc">
              <a:avLst>
                <a:gd name="adj1" fmla="val 11233423"/>
                <a:gd name="adj2" fmla="val 21205259"/>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3" name="弧形 32"/>
            <p:cNvSpPr/>
            <p:nvPr/>
          </p:nvSpPr>
          <p:spPr>
            <a:xfrm rot="9265458">
              <a:off x="4580176" y="4719063"/>
              <a:ext cx="1210642" cy="312656"/>
            </a:xfrm>
            <a:prstGeom prst="arc">
              <a:avLst>
                <a:gd name="adj1" fmla="val 12027011"/>
                <a:gd name="adj2" fmla="val 20734707"/>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4" name="弧形 33"/>
            <p:cNvSpPr/>
            <p:nvPr/>
          </p:nvSpPr>
          <p:spPr>
            <a:xfrm rot="12936660">
              <a:off x="2861640" y="3987111"/>
              <a:ext cx="1530476" cy="1250191"/>
            </a:xfrm>
            <a:prstGeom prst="arc">
              <a:avLst>
                <a:gd name="adj1" fmla="val 11534065"/>
                <a:gd name="adj2" fmla="val 20990591"/>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5" name="弧形 34"/>
            <p:cNvSpPr/>
            <p:nvPr/>
          </p:nvSpPr>
          <p:spPr>
            <a:xfrm rot="12262536">
              <a:off x="3269898" y="4779551"/>
              <a:ext cx="1210642" cy="312656"/>
            </a:xfrm>
            <a:prstGeom prst="arc">
              <a:avLst>
                <a:gd name="adj1" fmla="val 12027011"/>
                <a:gd name="adj2" fmla="val 20887301"/>
              </a:avLst>
            </a:prstGeom>
            <a:ln w="76200">
              <a:solidFill>
                <a:srgbClr val="F84A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0701" y="3752077"/>
              <a:ext cx="509260" cy="679862"/>
            </a:xfrm>
            <a:prstGeom prst="rect">
              <a:avLst/>
            </a:prstGeom>
          </p:spPr>
        </p:pic>
        <p:sp>
          <p:nvSpPr>
            <p:cNvPr id="18" name="矩形 17"/>
            <p:cNvSpPr/>
            <p:nvPr/>
          </p:nvSpPr>
          <p:spPr>
            <a:xfrm>
              <a:off x="1691680" y="4005064"/>
              <a:ext cx="949087"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2469249" y="4380341"/>
              <a:ext cx="147850" cy="576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2640767" y="4293096"/>
              <a:ext cx="203041" cy="663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78782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One possible solution is shown in Figure 6-12.</a:t>
            </a:r>
            <a:endParaRPr lang="zh-TW" altLang="en-US" dirty="0"/>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3647728" y="861181"/>
          <a:ext cx="4655418" cy="4810599"/>
        </p:xfrm>
        <a:graphic>
          <a:graphicData uri="http://schemas.openxmlformats.org/presentationml/2006/ole">
            <mc:AlternateContent xmlns:mc="http://schemas.openxmlformats.org/markup-compatibility/2006">
              <mc:Choice xmlns:v="urn:schemas-microsoft-com:vml" Requires="v">
                <p:oleObj spid="_x0000_s63492" r:id="rId3" imgW="5554218" imgH="5743575" progId="Visio.Drawing.6">
                  <p:embed/>
                </p:oleObj>
              </mc:Choice>
              <mc:Fallback>
                <p:oleObj r:id="rId3" imgW="5554218" imgH="5743575"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728" y="861181"/>
                        <a:ext cx="4655418" cy="4810599"/>
                      </a:xfrm>
                      <a:prstGeom prst="rect">
                        <a:avLst/>
                      </a:prstGeom>
                      <a:noFill/>
                    </p:spPr>
                  </p:pic>
                </p:oleObj>
              </mc:Fallback>
            </mc:AlternateContent>
          </a:graphicData>
        </a:graphic>
      </p:graphicFrame>
      <p:sp>
        <p:nvSpPr>
          <p:cNvPr id="5" name="矩形 4"/>
          <p:cNvSpPr/>
          <p:nvPr/>
        </p:nvSpPr>
        <p:spPr>
          <a:xfrm>
            <a:off x="5475382" y="5661248"/>
            <a:ext cx="1241237" cy="369332"/>
          </a:xfrm>
          <a:prstGeom prst="rect">
            <a:avLst/>
          </a:prstGeom>
        </p:spPr>
        <p:txBody>
          <a:bodyPr wrap="none">
            <a:spAutoFit/>
          </a:bodyPr>
          <a:lstStyle/>
          <a:p>
            <a:r>
              <a:rPr lang="en-US" altLang="zh-TW" dirty="0"/>
              <a:t>Figure 6-12</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80</a:t>
            </a:fld>
            <a:endParaRPr lang="zh-TW" altLang="en-US"/>
          </a:p>
        </p:txBody>
      </p:sp>
    </p:spTree>
    <p:extLst>
      <p:ext uri="{BB962C8B-B14F-4D97-AF65-F5344CB8AC3E}">
        <p14:creationId xmlns:p14="http://schemas.microsoft.com/office/powerpoint/2010/main" val="2398377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C48FF8A-F0B2-324E-AFFC-D21507A677DE}"/>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kumimoji="1" lang="en-US" altLang="zh-TW" sz="6000" kern="1200">
                <a:solidFill>
                  <a:srgbClr val="FFFFFF"/>
                </a:solidFill>
                <a:latin typeface="+mj-lt"/>
                <a:ea typeface="+mj-ea"/>
                <a:cs typeface="+mj-cs"/>
              </a:rPr>
              <a:t>Construction scheme?</a:t>
            </a:r>
          </a:p>
        </p:txBody>
      </p:sp>
    </p:spTree>
    <p:extLst>
      <p:ext uri="{BB962C8B-B14F-4D97-AF65-F5344CB8AC3E}">
        <p14:creationId xmlns:p14="http://schemas.microsoft.com/office/powerpoint/2010/main" val="1736674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4" name="物件 3"/>
          <p:cNvGraphicFramePr>
            <a:graphicFrameLocks noChangeAspect="1"/>
          </p:cNvGraphicFramePr>
          <p:nvPr/>
        </p:nvGraphicFramePr>
        <p:xfrm>
          <a:off x="3005336" y="2852936"/>
          <a:ext cx="6181328" cy="3336512"/>
        </p:xfrm>
        <a:graphic>
          <a:graphicData uri="http://schemas.openxmlformats.org/presentationml/2006/ole">
            <mc:AlternateContent xmlns:mc="http://schemas.openxmlformats.org/markup-compatibility/2006">
              <mc:Choice xmlns:v="urn:schemas-microsoft-com:vml" Requires="v">
                <p:oleObj spid="_x0000_s64516" r:id="rId3" imgW="10318242" imgH="5580888" progId="Visio.Drawing.6">
                  <p:embed/>
                </p:oleObj>
              </mc:Choice>
              <mc:Fallback>
                <p:oleObj r:id="rId3" imgW="10318242" imgH="5580888" progId="Visio.Drawing.6">
                  <p:embed/>
                  <p:pic>
                    <p:nvPicPr>
                      <p:cNvPr id="4"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336" y="2852936"/>
                        <a:ext cx="6181328" cy="3336512"/>
                      </a:xfrm>
                      <a:prstGeom prst="rect">
                        <a:avLst/>
                      </a:prstGeom>
                      <a:noFill/>
                    </p:spPr>
                  </p:pic>
                </p:oleObj>
              </mc:Fallback>
            </mc:AlternateContent>
          </a:graphicData>
        </a:graphic>
      </p:graphicFrame>
      <p:sp>
        <p:nvSpPr>
          <p:cNvPr id="5" name="矩形 4"/>
          <p:cNvSpPr/>
          <p:nvPr/>
        </p:nvSpPr>
        <p:spPr>
          <a:xfrm>
            <a:off x="5475382" y="5877272"/>
            <a:ext cx="1241237" cy="369332"/>
          </a:xfrm>
          <a:prstGeom prst="rect">
            <a:avLst/>
          </a:prstGeom>
        </p:spPr>
        <p:txBody>
          <a:bodyPr wrap="none">
            <a:spAutoFit/>
          </a:bodyPr>
          <a:lstStyle/>
          <a:p>
            <a:r>
              <a:rPr lang="en-US" altLang="zh-TW" dirty="0"/>
              <a:t>Figure 6-15</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82</a:t>
            </a:fld>
            <a:endParaRPr lang="zh-TW" altLang="en-US"/>
          </a:p>
        </p:txBody>
      </p:sp>
      <p:sp>
        <p:nvSpPr>
          <p:cNvPr id="9" name="內容版面配置區 8">
            <a:extLst>
              <a:ext uri="{FF2B5EF4-FFF2-40B4-BE49-F238E27FC236}">
                <a16:creationId xmlns:a16="http://schemas.microsoft.com/office/drawing/2014/main" id="{CC0C13B5-E415-8D4F-80F1-D2B0D1EB8AE3}"/>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77051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4437112"/>
            <a:ext cx="1241237" cy="369332"/>
          </a:xfrm>
          <a:prstGeom prst="rect">
            <a:avLst/>
          </a:prstGeom>
        </p:spPr>
        <p:txBody>
          <a:bodyPr wrap="none">
            <a:spAutoFit/>
          </a:bodyPr>
          <a:lstStyle/>
          <a:p>
            <a:r>
              <a:rPr lang="en-US" altLang="zh-TW" dirty="0"/>
              <a:t>Figure 6-16</a:t>
            </a:r>
            <a:endParaRPr lang="zh-TW" altLang="zh-TW" dirty="0"/>
          </a:p>
        </p:txBody>
      </p:sp>
      <p:sp>
        <p:nvSpPr>
          <p:cNvPr id="10" name="標題 9">
            <a:extLst>
              <a:ext uri="{FF2B5EF4-FFF2-40B4-BE49-F238E27FC236}">
                <a16:creationId xmlns:a16="http://schemas.microsoft.com/office/drawing/2014/main" id="{DB1CCD60-7D81-664A-BA12-5179A23F6E08}"/>
              </a:ext>
            </a:extLst>
          </p:cNvPr>
          <p:cNvSpPr>
            <a:spLocks noGrp="1"/>
          </p:cNvSpPr>
          <p:nvPr>
            <p:ph type="title"/>
          </p:nvPr>
        </p:nvSpPr>
        <p:spPr/>
        <p:txBody>
          <a:bodyPr/>
          <a:lstStyle/>
          <a:p>
            <a:endParaRPr kumimoji="1" lang="zh-TW" altLang="en-US"/>
          </a:p>
        </p:txBody>
      </p:sp>
      <p:sp>
        <p:nvSpPr>
          <p:cNvPr id="11" name="內容版面配置區 10">
            <a:extLst>
              <a:ext uri="{FF2B5EF4-FFF2-40B4-BE49-F238E27FC236}">
                <a16:creationId xmlns:a16="http://schemas.microsoft.com/office/drawing/2014/main" id="{EC3AE447-87E6-0F41-A58B-88A688EDA83D}"/>
              </a:ext>
            </a:extLst>
          </p:cNvPr>
          <p:cNvSpPr>
            <a:spLocks noGrp="1"/>
          </p:cNvSpPr>
          <p:nvPr>
            <p:ph idx="1"/>
          </p:nvPr>
        </p:nvSpPr>
        <p:spPr/>
        <p:txBody>
          <a:bodyPr/>
          <a:lstStyle/>
          <a:p>
            <a:endParaRPr kumimoji="1" lang="zh-TW" altLang="en-US"/>
          </a:p>
        </p:txBody>
      </p:sp>
      <p:sp>
        <p:nvSpPr>
          <p:cNvPr id="6" name="頁尾版面配置區 5"/>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83</a:t>
            </a:fld>
            <a:endParaRPr lang="zh-TW" altLang="en-US"/>
          </a:p>
        </p:txBody>
      </p:sp>
      <p:graphicFrame>
        <p:nvGraphicFramePr>
          <p:cNvPr id="8" name="物件 7"/>
          <p:cNvGraphicFramePr>
            <a:graphicFrameLocks noChangeAspect="1"/>
          </p:cNvGraphicFramePr>
          <p:nvPr/>
        </p:nvGraphicFramePr>
        <p:xfrm>
          <a:off x="4125521" y="1922553"/>
          <a:ext cx="3967163" cy="2947987"/>
        </p:xfrm>
        <a:graphic>
          <a:graphicData uri="http://schemas.openxmlformats.org/presentationml/2006/ole">
            <mc:AlternateContent xmlns:mc="http://schemas.openxmlformats.org/markup-compatibility/2006">
              <mc:Choice xmlns:v="urn:schemas-microsoft-com:vml" Requires="v">
                <p:oleObj spid="_x0000_s65541" r:id="rId3" imgW="7282434" imgH="5417439" progId="Visio.Drawing.6">
                  <p:embed/>
                </p:oleObj>
              </mc:Choice>
              <mc:Fallback>
                <p:oleObj r:id="rId3" imgW="7282434" imgH="5417439" progId="Visio.Drawing.6">
                  <p:embed/>
                  <p:pic>
                    <p:nvPicPr>
                      <p:cNvPr id="8" name="物件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521" y="1922553"/>
                        <a:ext cx="3967163"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186601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112017-CD17-754D-8304-12DBA92AE8CF}"/>
              </a:ext>
            </a:extLst>
          </p:cNvPr>
          <p:cNvSpPr>
            <a:spLocks noGrp="1"/>
          </p:cNvSpPr>
          <p:nvPr>
            <p:ph type="title"/>
          </p:nvPr>
        </p:nvSpPr>
        <p:spPr/>
        <p:txBody>
          <a:bodyPr/>
          <a:lstStyle/>
          <a:p>
            <a:r>
              <a:rPr kumimoji="1" lang="en-US" altLang="zh-TW" dirty="0"/>
              <a:t>Cubic Hyper Hamiltonian </a:t>
            </a:r>
            <a:r>
              <a:rPr kumimoji="1" lang="en-US" altLang="zh-TW" dirty="0" err="1"/>
              <a:t>laceable</a:t>
            </a:r>
            <a:r>
              <a:rPr kumimoji="1" lang="en-US" altLang="zh-TW" dirty="0"/>
              <a:t> graphs</a:t>
            </a:r>
            <a:endParaRPr kumimoji="1" lang="zh-TW" altLang="en-US" dirty="0"/>
          </a:p>
        </p:txBody>
      </p:sp>
      <p:sp>
        <p:nvSpPr>
          <p:cNvPr id="3" name="內容版面配置區 2">
            <a:extLst>
              <a:ext uri="{FF2B5EF4-FFF2-40B4-BE49-F238E27FC236}">
                <a16:creationId xmlns:a16="http://schemas.microsoft.com/office/drawing/2014/main" id="{7FB1459B-A0B7-7640-AEA3-303AD661B860}"/>
              </a:ext>
            </a:extLst>
          </p:cNvPr>
          <p:cNvSpPr>
            <a:spLocks noGrp="1"/>
          </p:cNvSpPr>
          <p:nvPr>
            <p:ph idx="1"/>
          </p:nvPr>
        </p:nvSpPr>
        <p:spPr/>
        <p:txBody>
          <a:bodyPr/>
          <a:lstStyle/>
          <a:p>
            <a:endParaRPr kumimoji="1" lang="zh-TW" altLang="en-US" dirty="0"/>
          </a:p>
        </p:txBody>
      </p:sp>
    </p:spTree>
    <p:extLst>
      <p:ext uri="{BB962C8B-B14F-4D97-AF65-F5344CB8AC3E}">
        <p14:creationId xmlns:p14="http://schemas.microsoft.com/office/powerpoint/2010/main" val="2473147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5939988"/>
            <a:ext cx="1241237" cy="369332"/>
          </a:xfrm>
          <a:prstGeom prst="rect">
            <a:avLst/>
          </a:prstGeom>
        </p:spPr>
        <p:txBody>
          <a:bodyPr wrap="none">
            <a:spAutoFit/>
          </a:bodyPr>
          <a:lstStyle/>
          <a:p>
            <a:r>
              <a:rPr lang="en-US" altLang="zh-TW" dirty="0"/>
              <a:t>Figure 6-19</a:t>
            </a:r>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85</a:t>
            </a:fld>
            <a:endParaRPr lang="zh-TW" altLang="en-US"/>
          </a:p>
        </p:txBody>
      </p:sp>
      <p:graphicFrame>
        <p:nvGraphicFramePr>
          <p:cNvPr id="10" name="Object 9"/>
          <p:cNvGraphicFramePr>
            <a:graphicFrameLocks noChangeAspect="1"/>
          </p:cNvGraphicFramePr>
          <p:nvPr/>
        </p:nvGraphicFramePr>
        <p:xfrm>
          <a:off x="4079875" y="2349501"/>
          <a:ext cx="3886200" cy="3590925"/>
        </p:xfrm>
        <a:graphic>
          <a:graphicData uri="http://schemas.openxmlformats.org/presentationml/2006/ole">
            <mc:AlternateContent xmlns:mc="http://schemas.openxmlformats.org/markup-compatibility/2006">
              <mc:Choice xmlns:v="urn:schemas-microsoft-com:vml" Requires="v">
                <p:oleObj spid="_x0000_s66564" r:id="rId3" imgW="5504688" imgH="5089017" progId="Visio.Drawing.6">
                  <p:embed/>
                </p:oleObj>
              </mc:Choice>
              <mc:Fallback>
                <p:oleObj r:id="rId3" imgW="5504688" imgH="5089017" progId="Visio.Drawing.6">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2349501"/>
                        <a:ext cx="3886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96044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4643844"/>
            <a:ext cx="1241237" cy="369332"/>
          </a:xfrm>
          <a:prstGeom prst="rect">
            <a:avLst/>
          </a:prstGeom>
        </p:spPr>
        <p:txBody>
          <a:bodyPr wrap="none">
            <a:spAutoFit/>
          </a:bodyPr>
          <a:lstStyle/>
          <a:p>
            <a:r>
              <a:rPr lang="en-US" altLang="zh-TW" dirty="0"/>
              <a:t>Figure 6-20</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86</a:t>
            </a:fld>
            <a:endParaRPr lang="zh-TW" altLang="en-US"/>
          </a:p>
        </p:txBody>
      </p:sp>
      <p:graphicFrame>
        <p:nvGraphicFramePr>
          <p:cNvPr id="8" name="Object 7"/>
          <p:cNvGraphicFramePr>
            <a:graphicFrameLocks noChangeAspect="1"/>
          </p:cNvGraphicFramePr>
          <p:nvPr/>
        </p:nvGraphicFramePr>
        <p:xfrm>
          <a:off x="4151314" y="1412876"/>
          <a:ext cx="3648075" cy="3381375"/>
        </p:xfrm>
        <a:graphic>
          <a:graphicData uri="http://schemas.openxmlformats.org/presentationml/2006/ole">
            <mc:AlternateContent xmlns:mc="http://schemas.openxmlformats.org/markup-compatibility/2006">
              <mc:Choice xmlns:v="urn:schemas-microsoft-com:vml" Requires="v">
                <p:oleObj spid="_x0000_s67588" r:id="rId3" imgW="5504688" imgH="5089017" progId="Visio.Drawing.6">
                  <p:embed/>
                </p:oleObj>
              </mc:Choice>
              <mc:Fallback>
                <p:oleObj r:id="rId3" imgW="5504688" imgH="5089017" progId="Visio.Drawing.6">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4" y="1412876"/>
                        <a:ext cx="36480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內容版面配置區 8">
            <a:extLst>
              <a:ext uri="{FF2B5EF4-FFF2-40B4-BE49-F238E27FC236}">
                <a16:creationId xmlns:a16="http://schemas.microsoft.com/office/drawing/2014/main" id="{E228AA95-8916-2345-AAD0-DEEC4AFF12A7}"/>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1851409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標題 2">
            <a:extLst>
              <a:ext uri="{FF2B5EF4-FFF2-40B4-BE49-F238E27FC236}">
                <a16:creationId xmlns:a16="http://schemas.microsoft.com/office/drawing/2014/main" id="{C2167BDE-46D1-8648-BE42-6EBC263793D8}"/>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kumimoji="1" lang="en-US" altLang="zh-TW" sz="6000" kern="1200">
                <a:solidFill>
                  <a:srgbClr val="FFFFFF"/>
                </a:solidFill>
                <a:latin typeface="+mj-lt"/>
                <a:ea typeface="+mj-ea"/>
                <a:cs typeface="+mj-cs"/>
              </a:rPr>
              <a:t>Construction scheme</a:t>
            </a:r>
          </a:p>
        </p:txBody>
      </p:sp>
    </p:spTree>
    <p:extLst>
      <p:ext uri="{BB962C8B-B14F-4D97-AF65-F5344CB8AC3E}">
        <p14:creationId xmlns:p14="http://schemas.microsoft.com/office/powerpoint/2010/main" val="18941072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5877272"/>
            <a:ext cx="1241237" cy="369332"/>
          </a:xfrm>
          <a:prstGeom prst="rect">
            <a:avLst/>
          </a:prstGeom>
        </p:spPr>
        <p:txBody>
          <a:bodyPr wrap="none">
            <a:spAutoFit/>
          </a:bodyPr>
          <a:lstStyle/>
          <a:p>
            <a:r>
              <a:rPr lang="en-US" altLang="zh-TW" dirty="0"/>
              <a:t>Figure 6-21</a:t>
            </a:r>
            <a:endParaRPr lang="zh-TW" altLang="zh-TW" dirty="0"/>
          </a:p>
        </p:txBody>
      </p:sp>
      <p:sp>
        <p:nvSpPr>
          <p:cNvPr id="6" name="頁尾版面配置區 5"/>
          <p:cNvSpPr>
            <a:spLocks noGrp="1"/>
          </p:cNvSpPr>
          <p:nvPr>
            <p:ph type="ftr" sz="quarter" idx="1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88</a:t>
            </a:fld>
            <a:endParaRPr lang="zh-TW" altLang="en-US"/>
          </a:p>
        </p:txBody>
      </p:sp>
      <p:pic>
        <p:nvPicPr>
          <p:cNvPr id="11" name="圖片 10"/>
          <p:cNvPicPr>
            <a:picLocks noChangeAspect="1"/>
          </p:cNvPicPr>
          <p:nvPr/>
        </p:nvPicPr>
        <p:blipFill>
          <a:blip r:embed="rId2"/>
          <a:stretch>
            <a:fillRect/>
          </a:stretch>
        </p:blipFill>
        <p:spPr>
          <a:xfrm>
            <a:off x="3739050" y="2996952"/>
            <a:ext cx="4256540" cy="2817604"/>
          </a:xfrm>
          <a:prstGeom prst="rect">
            <a:avLst/>
          </a:prstGeom>
        </p:spPr>
      </p:pic>
      <p:sp>
        <p:nvSpPr>
          <p:cNvPr id="8" name="內容版面配置區 7">
            <a:extLst>
              <a:ext uri="{FF2B5EF4-FFF2-40B4-BE49-F238E27FC236}">
                <a16:creationId xmlns:a16="http://schemas.microsoft.com/office/drawing/2014/main" id="{DA18C0D7-29AB-7944-BD65-D0EE16A82241}"/>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40160461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4437112"/>
            <a:ext cx="1241237" cy="369332"/>
          </a:xfrm>
          <a:prstGeom prst="rect">
            <a:avLst/>
          </a:prstGeom>
        </p:spPr>
        <p:txBody>
          <a:bodyPr wrap="none">
            <a:spAutoFit/>
          </a:bodyPr>
          <a:lstStyle/>
          <a:p>
            <a:r>
              <a:rPr lang="en-US" altLang="zh-TW" dirty="0"/>
              <a:t>Figure 6-22</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89</a:t>
            </a:fld>
            <a:endParaRPr lang="zh-TW" altLang="en-US"/>
          </a:p>
        </p:txBody>
      </p:sp>
      <p:pic>
        <p:nvPicPr>
          <p:cNvPr id="7" name="圖片 6"/>
          <p:cNvPicPr>
            <a:picLocks noChangeAspect="1"/>
          </p:cNvPicPr>
          <p:nvPr/>
        </p:nvPicPr>
        <p:blipFill>
          <a:blip r:embed="rId2"/>
          <a:stretch>
            <a:fillRect/>
          </a:stretch>
        </p:blipFill>
        <p:spPr>
          <a:xfrm>
            <a:off x="5250204" y="2012690"/>
            <a:ext cx="1691590" cy="2330970"/>
          </a:xfrm>
          <a:prstGeom prst="rect">
            <a:avLst/>
          </a:prstGeom>
        </p:spPr>
      </p:pic>
      <p:sp>
        <p:nvSpPr>
          <p:cNvPr id="9" name="內容版面配置區 8">
            <a:extLst>
              <a:ext uri="{FF2B5EF4-FFF2-40B4-BE49-F238E27FC236}">
                <a16:creationId xmlns:a16="http://schemas.microsoft.com/office/drawing/2014/main" id="{CA17CE1A-A816-4F42-A018-C63731429B4D}"/>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6213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55220" y="539150"/>
            <a:ext cx="8229600" cy="1809730"/>
          </a:xfrm>
        </p:spPr>
        <p:txBody>
          <a:bodyPr>
            <a:normAutofit/>
          </a:bodyPr>
          <a:lstStyle/>
          <a:p>
            <a:pPr algn="just"/>
            <a:r>
              <a:rPr lang="en-US" altLang="zh-TW" sz="2200" dirty="0"/>
              <a:t>The next day, Adam’s sister, Vicky, and their mother intend to go home after church as illustrated in Figure 3-17. On the way home, they intend to go window shopping at all stores nearby. Again, they only want to visit each store once. Can you help Vicky and her mother find a route to shop at all the stores before going home?</a:t>
            </a:r>
            <a:endParaRPr lang="zh-TW" altLang="zh-TW" sz="2200" dirty="0"/>
          </a:p>
          <a:p>
            <a:pPr algn="just"/>
            <a:endParaRPr lang="zh-TW" altLang="en-US" sz="2200" dirty="0"/>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文字方塊 4"/>
          <p:cNvSpPr txBox="1"/>
          <p:nvPr/>
        </p:nvSpPr>
        <p:spPr>
          <a:xfrm>
            <a:off x="5447928" y="6381328"/>
            <a:ext cx="1440160" cy="369332"/>
          </a:xfrm>
          <a:prstGeom prst="rect">
            <a:avLst/>
          </a:prstGeom>
          <a:noFill/>
        </p:spPr>
        <p:txBody>
          <a:bodyPr wrap="square" rtlCol="0">
            <a:spAutoFit/>
          </a:bodyPr>
          <a:lstStyle/>
          <a:p>
            <a:r>
              <a:rPr lang="en-US" altLang="zh-TW" dirty="0"/>
              <a:t>Figure 3-19</a:t>
            </a:r>
            <a:endParaRPr lang="zh-TW" altLang="en-US" dirty="0"/>
          </a:p>
        </p:txBody>
      </p:sp>
      <p:sp>
        <p:nvSpPr>
          <p:cNvPr id="6" name="矩形 5"/>
          <p:cNvSpPr/>
          <p:nvPr/>
        </p:nvSpPr>
        <p:spPr>
          <a:xfrm>
            <a:off x="5790000" y="4482000"/>
            <a:ext cx="3600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2"/>
          <a:stretch>
            <a:fillRect/>
          </a:stretch>
        </p:blipFill>
        <p:spPr>
          <a:xfrm>
            <a:off x="3777233" y="2231504"/>
            <a:ext cx="4781550" cy="4267200"/>
          </a:xfrm>
          <a:prstGeom prst="rect">
            <a:avLst/>
          </a:prstGeom>
        </p:spPr>
      </p:pic>
    </p:spTree>
    <p:extLst>
      <p:ext uri="{BB962C8B-B14F-4D97-AF65-F5344CB8AC3E}">
        <p14:creationId xmlns:p14="http://schemas.microsoft.com/office/powerpoint/2010/main" val="2055604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180527-DC9F-D347-80DC-16891F1FADF6}"/>
              </a:ext>
            </a:extLst>
          </p:cNvPr>
          <p:cNvSpPr>
            <a:spLocks noGrp="1"/>
          </p:cNvSpPr>
          <p:nvPr>
            <p:ph type="title"/>
          </p:nvPr>
        </p:nvSpPr>
        <p:spPr/>
        <p:txBody>
          <a:bodyPr/>
          <a:lstStyle/>
          <a:p>
            <a:r>
              <a:rPr kumimoji="1" lang="en-US" altLang="zh-TW" dirty="0"/>
              <a:t>Globally 3*-</a:t>
            </a:r>
            <a:r>
              <a:rPr kumimoji="1" lang="en-US" altLang="zh-TW" dirty="0" err="1"/>
              <a:t>laceable</a:t>
            </a:r>
            <a:r>
              <a:rPr kumimoji="1" lang="en-US" altLang="zh-TW" dirty="0"/>
              <a:t> graphs</a:t>
            </a:r>
            <a:endParaRPr kumimoji="1" lang="zh-TW" altLang="en-US" dirty="0"/>
          </a:p>
        </p:txBody>
      </p:sp>
      <p:sp>
        <p:nvSpPr>
          <p:cNvPr id="3" name="內容版面配置區 2">
            <a:extLst>
              <a:ext uri="{FF2B5EF4-FFF2-40B4-BE49-F238E27FC236}">
                <a16:creationId xmlns:a16="http://schemas.microsoft.com/office/drawing/2014/main" id="{65F287A8-6062-3449-9695-FBDB27DB98EF}"/>
              </a:ext>
            </a:extLst>
          </p:cNvPr>
          <p:cNvSpPr>
            <a:spLocks noGrp="1"/>
          </p:cNvSpPr>
          <p:nvPr>
            <p:ph idx="1"/>
          </p:nvPr>
        </p:nvSpPr>
        <p:spPr>
          <a:xfrm>
            <a:off x="610344" y="1690688"/>
            <a:ext cx="10515600" cy="4351338"/>
          </a:xfrm>
        </p:spPr>
        <p:txBody>
          <a:bodyPr/>
          <a:lstStyle/>
          <a:p>
            <a:r>
              <a:rPr kumimoji="1" lang="en-US" altLang="zh-TW" dirty="0"/>
              <a:t>Find solution:</a:t>
            </a:r>
          </a:p>
          <a:p>
            <a:endParaRPr kumimoji="1" lang="en-US" altLang="zh-TW" dirty="0"/>
          </a:p>
          <a:p>
            <a:r>
              <a:rPr kumimoji="1" lang="en-US" altLang="zh-TW" dirty="0">
                <a:solidFill>
                  <a:srgbClr val="FF0000"/>
                </a:solidFill>
              </a:rPr>
              <a:t>No solution.</a:t>
            </a:r>
            <a:endParaRPr kumimoji="1" lang="zh-TW" altLang="en-US" dirty="0">
              <a:solidFill>
                <a:srgbClr val="FF0000"/>
              </a:solidFill>
            </a:endParaRPr>
          </a:p>
        </p:txBody>
      </p:sp>
      <p:grpSp>
        <p:nvGrpSpPr>
          <p:cNvPr id="4" name="群組 3">
            <a:extLst>
              <a:ext uri="{FF2B5EF4-FFF2-40B4-BE49-F238E27FC236}">
                <a16:creationId xmlns:a16="http://schemas.microsoft.com/office/drawing/2014/main" id="{B599F8CC-3DB6-CB4D-9DA4-1CE96A1C87DE}"/>
              </a:ext>
            </a:extLst>
          </p:cNvPr>
          <p:cNvGrpSpPr/>
          <p:nvPr/>
        </p:nvGrpSpPr>
        <p:grpSpPr>
          <a:xfrm>
            <a:off x="2843808" y="2096225"/>
            <a:ext cx="3899683" cy="3699747"/>
            <a:chOff x="2843808" y="2096225"/>
            <a:chExt cx="3899683" cy="3699747"/>
          </a:xfrm>
        </p:grpSpPr>
        <p:pic>
          <p:nvPicPr>
            <p:cNvPr id="5" name="圖片 7">
              <a:extLst>
                <a:ext uri="{FF2B5EF4-FFF2-40B4-BE49-F238E27FC236}">
                  <a16:creationId xmlns:a16="http://schemas.microsoft.com/office/drawing/2014/main" id="{786FD6DE-48BB-6545-A0C7-8D615484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096225"/>
              <a:ext cx="3402385" cy="3699747"/>
            </a:xfrm>
            <a:prstGeom prst="rect">
              <a:avLst/>
            </a:prstGeom>
          </p:spPr>
        </p:pic>
        <p:pic>
          <p:nvPicPr>
            <p:cNvPr id="6" name="圖片 5">
              <a:extLst>
                <a:ext uri="{FF2B5EF4-FFF2-40B4-BE49-F238E27FC236}">
                  <a16:creationId xmlns:a16="http://schemas.microsoft.com/office/drawing/2014/main" id="{EBD58166-9B03-C64E-B8AA-D6CFE891A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3946098"/>
              <a:ext cx="875347" cy="1440160"/>
            </a:xfrm>
            <a:prstGeom prst="rect">
              <a:avLst/>
            </a:prstGeom>
          </p:spPr>
        </p:pic>
      </p:grpSp>
    </p:spTree>
    <p:extLst>
      <p:ext uri="{BB962C8B-B14F-4D97-AF65-F5344CB8AC3E}">
        <p14:creationId xmlns:p14="http://schemas.microsoft.com/office/powerpoint/2010/main" val="30129269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Let us assume that there are three internal disjoint spanning paths, labeled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dirty="0"/>
              <a:t>, and </a:t>
            </a:r>
            <a:r>
              <a:rPr lang="en-US" altLang="zh-TW" i="1" dirty="0"/>
              <a:t>P</a:t>
            </a:r>
            <a:r>
              <a:rPr lang="en-US" altLang="zh-TW" i="1" baseline="-25000" dirty="0"/>
              <a:t>3</a:t>
            </a:r>
            <a:r>
              <a:rPr lang="en-US" altLang="zh-TW" dirty="0"/>
              <a:t>, between the king’s vertex and the mermaid’s vertex. Suppose that there are </a:t>
            </a:r>
            <a:r>
              <a:rPr lang="en-US" altLang="zh-TW" dirty="0" err="1"/>
              <a:t>a</a:t>
            </a:r>
            <a:r>
              <a:rPr lang="en-US" altLang="zh-TW" baseline="-25000" dirty="0" err="1"/>
              <a:t>i</a:t>
            </a:r>
            <a:r>
              <a:rPr lang="en-US" altLang="zh-TW" dirty="0"/>
              <a:t> red vertices in </a:t>
            </a:r>
            <a:r>
              <a:rPr lang="en-US" altLang="zh-TW" i="1" dirty="0"/>
              <a:t>P</a:t>
            </a:r>
            <a:r>
              <a:rPr lang="en-US" altLang="zh-TW" i="1" baseline="-25000" dirty="0"/>
              <a:t>i</a:t>
            </a:r>
            <a:r>
              <a:rPr lang="en-US" altLang="zh-TW" dirty="0"/>
              <a:t> for</a:t>
            </a:r>
            <a:r>
              <a:rPr lang="en-US" altLang="zh-TW" i="1" dirty="0"/>
              <a:t> </a:t>
            </a:r>
            <a:r>
              <a:rPr lang="en-US" altLang="zh-TW" i="1" dirty="0" err="1"/>
              <a:t>i</a:t>
            </a:r>
            <a:r>
              <a:rPr lang="en-US" altLang="zh-TW" i="1" dirty="0"/>
              <a:t> = 1,2,3</a:t>
            </a:r>
            <a:r>
              <a:rPr lang="en-US" altLang="zh-TW" dirty="0"/>
              <a:t>. If so, there are </a:t>
            </a:r>
            <a:r>
              <a:rPr lang="en-US" altLang="zh-TW" i="1" dirty="0" err="1"/>
              <a:t>a</a:t>
            </a:r>
            <a:r>
              <a:rPr lang="en-US" altLang="zh-TW" i="1" baseline="-25000" dirty="0" err="1"/>
              <a:t>i</a:t>
            </a:r>
            <a:r>
              <a:rPr lang="en-US" altLang="zh-TW" i="1" dirty="0"/>
              <a:t> + 1</a:t>
            </a:r>
            <a:r>
              <a:rPr lang="en-US" altLang="zh-TW" dirty="0"/>
              <a:t> yellow vertices in </a:t>
            </a:r>
            <a:r>
              <a:rPr lang="en-US" altLang="zh-TW" i="1" dirty="0"/>
              <a:t>Pi</a:t>
            </a:r>
            <a:r>
              <a:rPr lang="en-US" altLang="zh-TW" dirty="0"/>
              <a:t> for </a:t>
            </a:r>
            <a:r>
              <a:rPr lang="en-US" altLang="zh-TW" i="1" dirty="0" err="1"/>
              <a:t>i</a:t>
            </a:r>
            <a:r>
              <a:rPr lang="en-US" altLang="zh-TW" i="1" dirty="0"/>
              <a:t>= 1,2,3</a:t>
            </a:r>
            <a:r>
              <a:rPr lang="en-US" altLang="zh-TW" dirty="0"/>
              <a:t>. Hence, there are </a:t>
            </a:r>
            <a:r>
              <a:rPr lang="en-US" altLang="zh-TW" i="1" dirty="0"/>
              <a:t>a</a:t>
            </a:r>
            <a:r>
              <a:rPr lang="en-US" altLang="zh-TW" i="1" baseline="-25000" dirty="0"/>
              <a:t>1</a:t>
            </a:r>
            <a:r>
              <a:rPr lang="en-US" altLang="zh-TW" i="1" dirty="0"/>
              <a:t> + a</a:t>
            </a:r>
            <a:r>
              <a:rPr lang="en-US" altLang="zh-TW" i="1" baseline="-25000" dirty="0"/>
              <a:t>2</a:t>
            </a:r>
            <a:r>
              <a:rPr lang="en-US" altLang="zh-TW" i="1" dirty="0"/>
              <a:t> + a</a:t>
            </a:r>
            <a:r>
              <a:rPr lang="en-US" altLang="zh-TW" i="1" baseline="-25000" dirty="0"/>
              <a:t>3</a:t>
            </a:r>
            <a:r>
              <a:rPr lang="en-US" altLang="zh-TW" dirty="0"/>
              <a:t> red vertices incident with the union of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i="1" dirty="0"/>
              <a:t>,</a:t>
            </a:r>
            <a:r>
              <a:rPr lang="en-US" altLang="zh-TW" dirty="0"/>
              <a:t> and </a:t>
            </a:r>
            <a:r>
              <a:rPr lang="en-US" altLang="zh-TW" i="1" dirty="0"/>
              <a:t>P</a:t>
            </a:r>
            <a:r>
              <a:rPr lang="en-US" altLang="zh-TW" i="1" baseline="-25000" dirty="0"/>
              <a:t>3</a:t>
            </a:r>
            <a:r>
              <a:rPr lang="en-US" altLang="zh-TW" dirty="0"/>
              <a:t> and there are (</a:t>
            </a:r>
            <a:r>
              <a:rPr lang="en-US" altLang="zh-TW" i="1" dirty="0"/>
              <a:t>a</a:t>
            </a:r>
            <a:r>
              <a:rPr lang="en-US" altLang="zh-TW" i="1" baseline="-25000" dirty="0"/>
              <a:t>1</a:t>
            </a:r>
            <a:r>
              <a:rPr lang="en-US" altLang="zh-TW" i="1" dirty="0"/>
              <a:t> + 1</a:t>
            </a:r>
            <a:r>
              <a:rPr lang="en-US" altLang="zh-TW" dirty="0"/>
              <a:t>) + (</a:t>
            </a:r>
            <a:r>
              <a:rPr lang="en-US" altLang="zh-TW" i="1" dirty="0"/>
              <a:t>a</a:t>
            </a:r>
            <a:r>
              <a:rPr lang="en-US" altLang="zh-TW" i="1" baseline="-25000" dirty="0"/>
              <a:t>2</a:t>
            </a:r>
            <a:r>
              <a:rPr lang="en-US" altLang="zh-TW" i="1" dirty="0"/>
              <a:t> + 1</a:t>
            </a:r>
            <a:r>
              <a:rPr lang="en-US" altLang="zh-TW" dirty="0"/>
              <a:t>) +(</a:t>
            </a:r>
            <a:r>
              <a:rPr lang="en-US" altLang="zh-TW" i="1" dirty="0"/>
              <a:t>a</a:t>
            </a:r>
            <a:r>
              <a:rPr lang="en-US" altLang="zh-TW" i="1" baseline="-25000" dirty="0"/>
              <a:t>3</a:t>
            </a:r>
            <a:r>
              <a:rPr lang="en-US" altLang="zh-TW" i="1" dirty="0"/>
              <a:t> + 1</a:t>
            </a:r>
            <a:r>
              <a:rPr lang="en-US" altLang="zh-TW" dirty="0"/>
              <a:t>)-4 = </a:t>
            </a:r>
            <a:r>
              <a:rPr lang="en-US" altLang="zh-TW" i="1" dirty="0"/>
              <a:t>a</a:t>
            </a:r>
            <a:r>
              <a:rPr lang="en-US" altLang="zh-TW" i="1" baseline="-25000" dirty="0"/>
              <a:t>1</a:t>
            </a:r>
            <a:r>
              <a:rPr lang="en-US" altLang="zh-TW" i="1" dirty="0"/>
              <a:t> + a</a:t>
            </a:r>
            <a:r>
              <a:rPr lang="en-US" altLang="zh-TW" i="1" baseline="-25000" dirty="0"/>
              <a:t>2</a:t>
            </a:r>
            <a:r>
              <a:rPr lang="en-US" altLang="zh-TW" i="1" dirty="0"/>
              <a:t> + a</a:t>
            </a:r>
            <a:r>
              <a:rPr lang="en-US" altLang="zh-TW" i="1" baseline="-25000" dirty="0"/>
              <a:t>3</a:t>
            </a:r>
            <a:r>
              <a:rPr lang="en-US" altLang="zh-TW" i="1" dirty="0"/>
              <a:t>-1</a:t>
            </a:r>
            <a:r>
              <a:rPr lang="en-US" altLang="zh-TW" dirty="0"/>
              <a:t> yellow vertices incident with the union of </a:t>
            </a:r>
            <a:r>
              <a:rPr lang="en-US" altLang="zh-TW" i="1" dirty="0"/>
              <a:t>P</a:t>
            </a:r>
            <a:r>
              <a:rPr lang="en-US" altLang="zh-TW" i="1" baseline="-25000" dirty="0"/>
              <a:t>1</a:t>
            </a:r>
            <a:r>
              <a:rPr lang="en-US" altLang="zh-TW" dirty="0"/>
              <a:t>, </a:t>
            </a:r>
            <a:r>
              <a:rPr lang="en-US" altLang="zh-TW" i="1" dirty="0"/>
              <a:t>P</a:t>
            </a:r>
            <a:r>
              <a:rPr lang="en-US" altLang="zh-TW" i="1" baseline="-25000" dirty="0"/>
              <a:t>2</a:t>
            </a:r>
            <a:r>
              <a:rPr lang="en-US" altLang="zh-TW" dirty="0"/>
              <a:t>, and </a:t>
            </a:r>
            <a:r>
              <a:rPr lang="en-US" altLang="zh-TW" i="1" dirty="0"/>
              <a:t>P</a:t>
            </a:r>
            <a:r>
              <a:rPr lang="en-US" altLang="zh-TW" i="1" baseline="-25000" dirty="0"/>
              <a:t>3</a:t>
            </a:r>
            <a:r>
              <a:rPr lang="en-US" altLang="zh-TW" dirty="0"/>
              <a:t>. Then, the total number of vertices, both red and yellow, is an odd integer, which results in a contradiction. Thus, the puzzle unable to be solved.</a:t>
            </a:r>
            <a:endParaRPr lang="zh-TW" altLang="zh-TW"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91</a:t>
            </a:fld>
            <a:endParaRPr lang="zh-TW" altLang="en-US"/>
          </a:p>
        </p:txBody>
      </p:sp>
    </p:spTree>
    <p:extLst>
      <p:ext uri="{BB962C8B-B14F-4D97-AF65-F5344CB8AC3E}">
        <p14:creationId xmlns:p14="http://schemas.microsoft.com/office/powerpoint/2010/main" val="11403530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3359697" y="6372036"/>
            <a:ext cx="1241237" cy="369332"/>
          </a:xfrm>
          <a:prstGeom prst="rect">
            <a:avLst/>
          </a:prstGeom>
        </p:spPr>
        <p:txBody>
          <a:bodyPr wrap="none">
            <a:spAutoFit/>
          </a:bodyPr>
          <a:lstStyle/>
          <a:p>
            <a:r>
              <a:rPr lang="en-US" altLang="zh-TW" dirty="0"/>
              <a:t>Figure 6-23</a:t>
            </a:r>
            <a:endParaRPr lang="zh-TW" altLang="zh-TW" dirty="0"/>
          </a:p>
        </p:txBody>
      </p:sp>
      <p:sp>
        <p:nvSpPr>
          <p:cNvPr id="6" name="頁尾版面配置區 5"/>
          <p:cNvSpPr>
            <a:spLocks noGrp="1"/>
          </p:cNvSpPr>
          <p:nvPr>
            <p:ph type="ftr" sz="quarter" idx="11"/>
          </p:nvPr>
        </p:nvSpPr>
        <p:spPr>
          <a:xfrm>
            <a:off x="4648200" y="6453337"/>
            <a:ext cx="2895600" cy="365125"/>
          </a:xfrm>
        </p:spPr>
        <p:txBody>
          <a:bodyPr/>
          <a:lstStyle/>
          <a:p>
            <a:endParaRPr lang="zh-TW" altLang="en-US" dirty="0"/>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92</a:t>
            </a:fld>
            <a:endParaRPr lang="zh-TW" altLang="en-US"/>
          </a:p>
        </p:txBody>
      </p:sp>
      <p:grpSp>
        <p:nvGrpSpPr>
          <p:cNvPr id="4" name="群組 3"/>
          <p:cNvGrpSpPr/>
          <p:nvPr/>
        </p:nvGrpSpPr>
        <p:grpSpPr>
          <a:xfrm>
            <a:off x="4107006" y="2132857"/>
            <a:ext cx="4261556" cy="4243909"/>
            <a:chOff x="2583006" y="2132856"/>
            <a:chExt cx="4261556" cy="4243909"/>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06" y="2132856"/>
              <a:ext cx="3345048" cy="4243909"/>
            </a:xfrm>
            <a:prstGeom prst="rect">
              <a:avLst/>
            </a:prstGeom>
          </p:spPr>
        </p:pic>
        <p:pic>
          <p:nvPicPr>
            <p:cNvPr id="10"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054" y="3982872"/>
              <a:ext cx="916508" cy="1507879"/>
            </a:xfrm>
            <a:prstGeom prst="rect">
              <a:avLst/>
            </a:prstGeom>
          </p:spPr>
        </p:pic>
      </p:grpSp>
    </p:spTree>
    <p:extLst>
      <p:ext uri="{BB962C8B-B14F-4D97-AF65-F5344CB8AC3E}">
        <p14:creationId xmlns:p14="http://schemas.microsoft.com/office/powerpoint/2010/main" val="3809761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4437112"/>
            <a:ext cx="1241237" cy="369332"/>
          </a:xfrm>
          <a:prstGeom prst="rect">
            <a:avLst/>
          </a:prstGeom>
        </p:spPr>
        <p:txBody>
          <a:bodyPr wrap="none">
            <a:spAutoFit/>
          </a:bodyPr>
          <a:lstStyle/>
          <a:p>
            <a:r>
              <a:rPr lang="en-US" altLang="zh-TW" dirty="0"/>
              <a:t>Figure 6-24</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93</a:t>
            </a:fld>
            <a:endParaRPr lang="zh-TW" altLang="en-US"/>
          </a:p>
        </p:txBody>
      </p:sp>
      <p:grpSp>
        <p:nvGrpSpPr>
          <p:cNvPr id="4" name="群組 3"/>
          <p:cNvGrpSpPr/>
          <p:nvPr/>
        </p:nvGrpSpPr>
        <p:grpSpPr>
          <a:xfrm>
            <a:off x="4439817" y="798288"/>
            <a:ext cx="3762961" cy="3611466"/>
            <a:chOff x="2915816" y="798288"/>
            <a:chExt cx="3762961" cy="3611466"/>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798288"/>
              <a:ext cx="2850832" cy="3611466"/>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430" y="2852937"/>
              <a:ext cx="875347" cy="1440160"/>
            </a:xfrm>
            <a:prstGeom prst="rect">
              <a:avLst/>
            </a:prstGeom>
          </p:spPr>
        </p:pic>
      </p:grpSp>
      <p:sp>
        <p:nvSpPr>
          <p:cNvPr id="11" name="內容版面配置區 10">
            <a:extLst>
              <a:ext uri="{FF2B5EF4-FFF2-40B4-BE49-F238E27FC236}">
                <a16:creationId xmlns:a16="http://schemas.microsoft.com/office/drawing/2014/main" id="{6C021F63-9A5E-EB45-9D7A-85F70363424F}"/>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639634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5795972"/>
            <a:ext cx="1241237" cy="369332"/>
          </a:xfrm>
          <a:prstGeom prst="rect">
            <a:avLst/>
          </a:prstGeom>
        </p:spPr>
        <p:txBody>
          <a:bodyPr wrap="none">
            <a:spAutoFit/>
          </a:bodyPr>
          <a:lstStyle/>
          <a:p>
            <a:r>
              <a:rPr lang="en-US" altLang="zh-TW" dirty="0"/>
              <a:t>Figure 6-25</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94</a:t>
            </a:fld>
            <a:endParaRPr lang="zh-TW" altLang="en-US"/>
          </a:p>
        </p:txBody>
      </p:sp>
      <p:grpSp>
        <p:nvGrpSpPr>
          <p:cNvPr id="4" name="群組 3"/>
          <p:cNvGrpSpPr/>
          <p:nvPr/>
        </p:nvGrpSpPr>
        <p:grpSpPr>
          <a:xfrm>
            <a:off x="4367809" y="2096226"/>
            <a:ext cx="3899683" cy="3699747"/>
            <a:chOff x="2843808" y="2096225"/>
            <a:chExt cx="3899683" cy="3699747"/>
          </a:xfrm>
        </p:grpSpPr>
        <p:pic>
          <p:nvPicPr>
            <p:cNvPr id="10"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096225"/>
              <a:ext cx="3402385" cy="3699747"/>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3946098"/>
              <a:ext cx="875347" cy="1440160"/>
            </a:xfrm>
            <a:prstGeom prst="rect">
              <a:avLst/>
            </a:prstGeom>
          </p:spPr>
        </p:pic>
      </p:grpSp>
      <p:sp>
        <p:nvSpPr>
          <p:cNvPr id="11" name="內容版面配置區 2">
            <a:extLst>
              <a:ext uri="{FF2B5EF4-FFF2-40B4-BE49-F238E27FC236}">
                <a16:creationId xmlns:a16="http://schemas.microsoft.com/office/drawing/2014/main" id="{F216439D-32AA-564E-9FAB-29E109B36DA6}"/>
              </a:ext>
            </a:extLst>
          </p:cNvPr>
          <p:cNvSpPr>
            <a:spLocks noGrp="1"/>
          </p:cNvSpPr>
          <p:nvPr>
            <p:ph idx="1"/>
          </p:nvPr>
        </p:nvSpPr>
        <p:spPr/>
        <p:txBody>
          <a:bodyPr/>
          <a:lstStyle/>
          <a:p>
            <a:r>
              <a:rPr kumimoji="1" lang="en-US" altLang="zh-TW" dirty="0"/>
              <a:t>Find solution:</a:t>
            </a:r>
          </a:p>
          <a:p>
            <a:endParaRPr kumimoji="1" lang="en-US" altLang="zh-TW" dirty="0"/>
          </a:p>
          <a:p>
            <a:r>
              <a:rPr kumimoji="1" lang="en-US" altLang="zh-TW" dirty="0">
                <a:solidFill>
                  <a:srgbClr val="FF0000"/>
                </a:solidFill>
              </a:rPr>
              <a:t>No solution.</a:t>
            </a:r>
          </a:p>
          <a:p>
            <a:endParaRPr kumimoji="1" lang="en-US" altLang="zh-TW" dirty="0">
              <a:solidFill>
                <a:srgbClr val="FF0000"/>
              </a:solidFill>
            </a:endParaRPr>
          </a:p>
          <a:p>
            <a:r>
              <a:rPr kumimoji="1" lang="en-US" altLang="zh-TW" dirty="0">
                <a:solidFill>
                  <a:srgbClr val="FF0000"/>
                </a:solidFill>
              </a:rPr>
              <a:t>Really?</a:t>
            </a:r>
          </a:p>
          <a:p>
            <a:endParaRPr kumimoji="1" lang="en-US" altLang="zh-TW" dirty="0">
              <a:solidFill>
                <a:srgbClr val="FF0000"/>
              </a:solidFill>
            </a:endParaRPr>
          </a:p>
          <a:p>
            <a:r>
              <a:rPr kumimoji="1" lang="en-US" altLang="zh-TW" dirty="0">
                <a:solidFill>
                  <a:srgbClr val="FF0000"/>
                </a:solidFill>
              </a:rPr>
              <a:t>Did you pray?</a:t>
            </a:r>
            <a:endParaRPr kumimoji="1" lang="zh-TW" altLang="en-US" dirty="0">
              <a:solidFill>
                <a:srgbClr val="FF0000"/>
              </a:solidFill>
            </a:endParaRPr>
          </a:p>
        </p:txBody>
      </p:sp>
    </p:spTree>
    <p:extLst>
      <p:ext uri="{BB962C8B-B14F-4D97-AF65-F5344CB8AC3E}">
        <p14:creationId xmlns:p14="http://schemas.microsoft.com/office/powerpoint/2010/main" val="18271929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735961" y="5867980"/>
            <a:ext cx="1241237" cy="369332"/>
          </a:xfrm>
          <a:prstGeom prst="rect">
            <a:avLst/>
          </a:prstGeom>
        </p:spPr>
        <p:txBody>
          <a:bodyPr wrap="none">
            <a:spAutoFit/>
          </a:bodyPr>
          <a:lstStyle/>
          <a:p>
            <a:r>
              <a:rPr lang="en-US" altLang="zh-TW" dirty="0"/>
              <a:t>Figure 6-26</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95</a:t>
            </a:fld>
            <a:endParaRPr lang="zh-TW" altLang="en-US"/>
          </a:p>
        </p:txBody>
      </p:sp>
      <p:grpSp>
        <p:nvGrpSpPr>
          <p:cNvPr id="4" name="群組 3"/>
          <p:cNvGrpSpPr/>
          <p:nvPr/>
        </p:nvGrpSpPr>
        <p:grpSpPr>
          <a:xfrm>
            <a:off x="3143673" y="1424395"/>
            <a:ext cx="5618021" cy="4308862"/>
            <a:chOff x="1619672" y="1424395"/>
            <a:chExt cx="5618021" cy="4308862"/>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424395"/>
              <a:ext cx="4846419" cy="4308862"/>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241" y="4005064"/>
              <a:ext cx="794452" cy="1307068"/>
            </a:xfrm>
            <a:prstGeom prst="rect">
              <a:avLst/>
            </a:prstGeom>
          </p:spPr>
        </p:pic>
      </p:grpSp>
      <p:sp>
        <p:nvSpPr>
          <p:cNvPr id="11" name="內容版面配置區 10">
            <a:extLst>
              <a:ext uri="{FF2B5EF4-FFF2-40B4-BE49-F238E27FC236}">
                <a16:creationId xmlns:a16="http://schemas.microsoft.com/office/drawing/2014/main" id="{80E961FB-614B-3340-A51F-3BE06613D4BF}"/>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1612362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5579948"/>
            <a:ext cx="1241237" cy="369332"/>
          </a:xfrm>
          <a:prstGeom prst="rect">
            <a:avLst/>
          </a:prstGeom>
        </p:spPr>
        <p:txBody>
          <a:bodyPr wrap="none">
            <a:spAutoFit/>
          </a:bodyPr>
          <a:lstStyle/>
          <a:p>
            <a:r>
              <a:rPr lang="en-US" altLang="zh-TW" dirty="0"/>
              <a:t>Figure 6-27</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1EEC68E-45FA-4B63-81C9-A47A83E88D05}" type="slidenum">
              <a:rPr lang="zh-TW" altLang="en-US" smtClean="0"/>
              <a:t>96</a:t>
            </a:fld>
            <a:endParaRPr lang="zh-TW" altLang="en-US"/>
          </a:p>
        </p:txBody>
      </p:sp>
      <p:grpSp>
        <p:nvGrpSpPr>
          <p:cNvPr id="4" name="群組 3"/>
          <p:cNvGrpSpPr/>
          <p:nvPr/>
        </p:nvGrpSpPr>
        <p:grpSpPr>
          <a:xfrm>
            <a:off x="4067865" y="1052737"/>
            <a:ext cx="5570442" cy="4399349"/>
            <a:chOff x="2543865" y="1052736"/>
            <a:chExt cx="5570442" cy="4399349"/>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865" y="1052736"/>
              <a:ext cx="4927270" cy="4399349"/>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856" y="3717032"/>
              <a:ext cx="788451" cy="1297194"/>
            </a:xfrm>
            <a:prstGeom prst="rect">
              <a:avLst/>
            </a:prstGeom>
          </p:spPr>
        </p:pic>
      </p:grpSp>
      <p:sp>
        <p:nvSpPr>
          <p:cNvPr id="11" name="內容版面配置區 10">
            <a:extLst>
              <a:ext uri="{FF2B5EF4-FFF2-40B4-BE49-F238E27FC236}">
                <a16:creationId xmlns:a16="http://schemas.microsoft.com/office/drawing/2014/main" id="{A0216343-D973-1F4F-90A5-8D4038E7C141}"/>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440943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標題 2">
            <a:extLst>
              <a:ext uri="{FF2B5EF4-FFF2-40B4-BE49-F238E27FC236}">
                <a16:creationId xmlns:a16="http://schemas.microsoft.com/office/drawing/2014/main" id="{7DE93E46-C910-EA43-9339-F036CE3F223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kumimoji="1" lang="en-US" altLang="zh-TW" sz="6000" kern="1200">
                <a:solidFill>
                  <a:srgbClr val="FFFFFF"/>
                </a:solidFill>
                <a:latin typeface="+mj-lt"/>
                <a:ea typeface="+mj-ea"/>
                <a:cs typeface="+mj-cs"/>
              </a:rPr>
              <a:t>Construction scheme?</a:t>
            </a:r>
          </a:p>
        </p:txBody>
      </p:sp>
    </p:spTree>
    <p:extLst>
      <p:ext uri="{BB962C8B-B14F-4D97-AF65-F5344CB8AC3E}">
        <p14:creationId xmlns:p14="http://schemas.microsoft.com/office/powerpoint/2010/main" val="2507578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頁尾版面配置區 5"/>
          <p:cNvSpPr>
            <a:spLocks noGrp="1"/>
          </p:cNvSpPr>
          <p:nvPr>
            <p:ph type="ftr" sz="quarter" idx="1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98</a:t>
            </a:fld>
            <a:endParaRPr lang="zh-TW" altLang="en-US"/>
          </a:p>
        </p:txBody>
      </p:sp>
      <p:sp>
        <p:nvSpPr>
          <p:cNvPr id="11" name="矩形 10"/>
          <p:cNvSpPr/>
          <p:nvPr/>
        </p:nvSpPr>
        <p:spPr>
          <a:xfrm>
            <a:off x="5951985" y="5979238"/>
            <a:ext cx="1241237" cy="369332"/>
          </a:xfrm>
          <a:prstGeom prst="rect">
            <a:avLst/>
          </a:prstGeom>
        </p:spPr>
        <p:txBody>
          <a:bodyPr wrap="none">
            <a:spAutoFit/>
          </a:bodyPr>
          <a:lstStyle/>
          <a:p>
            <a:r>
              <a:rPr lang="en-US" altLang="zh-TW" dirty="0"/>
              <a:t>Figure 6-31</a:t>
            </a:r>
            <a:endParaRPr lang="zh-TW" altLang="zh-TW" dirty="0"/>
          </a:p>
        </p:txBody>
      </p:sp>
      <p:pic>
        <p:nvPicPr>
          <p:cNvPr id="12" name="圖片 11"/>
          <p:cNvPicPr>
            <a:picLocks noChangeAspect="1"/>
          </p:cNvPicPr>
          <p:nvPr/>
        </p:nvPicPr>
        <p:blipFill>
          <a:blip r:embed="rId2"/>
          <a:stretch>
            <a:fillRect/>
          </a:stretch>
        </p:blipFill>
        <p:spPr>
          <a:xfrm>
            <a:off x="4151784" y="3613148"/>
            <a:ext cx="4229100" cy="2362200"/>
          </a:xfrm>
          <a:prstGeom prst="rect">
            <a:avLst/>
          </a:prstGeom>
        </p:spPr>
      </p:pic>
      <p:sp>
        <p:nvSpPr>
          <p:cNvPr id="7" name="內容版面配置區 6">
            <a:extLst>
              <a:ext uri="{FF2B5EF4-FFF2-40B4-BE49-F238E27FC236}">
                <a16:creationId xmlns:a16="http://schemas.microsoft.com/office/drawing/2014/main" id="{23CD8BD2-F698-694B-B00D-A4B410514665}"/>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7499330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矩形 4"/>
          <p:cNvSpPr/>
          <p:nvPr/>
        </p:nvSpPr>
        <p:spPr>
          <a:xfrm>
            <a:off x="5475382" y="4643844"/>
            <a:ext cx="1241237" cy="369332"/>
          </a:xfrm>
          <a:prstGeom prst="rect">
            <a:avLst/>
          </a:prstGeom>
        </p:spPr>
        <p:txBody>
          <a:bodyPr wrap="none">
            <a:spAutoFit/>
          </a:bodyPr>
          <a:lstStyle/>
          <a:p>
            <a:r>
              <a:rPr lang="en-US" altLang="zh-TW" dirty="0"/>
              <a:t>Figure 6-32</a:t>
            </a:r>
            <a:endParaRPr lang="zh-TW" altLang="zh-TW" dirty="0"/>
          </a:p>
        </p:txBody>
      </p:sp>
      <p:sp>
        <p:nvSpPr>
          <p:cNvPr id="6" name="頁尾版面配置區 5"/>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1EEC68E-45FA-4B63-81C9-A47A83E88D05}" type="slidenum">
              <a:rPr lang="zh-TW" altLang="en-US" smtClean="0"/>
              <a:t>99</a:t>
            </a:fld>
            <a:endParaRPr lang="zh-TW" altLang="en-US"/>
          </a:p>
        </p:txBody>
      </p:sp>
      <p:pic>
        <p:nvPicPr>
          <p:cNvPr id="7" name="圖片 6"/>
          <p:cNvPicPr>
            <a:picLocks noChangeAspect="1"/>
          </p:cNvPicPr>
          <p:nvPr/>
        </p:nvPicPr>
        <p:blipFill>
          <a:blip r:embed="rId2"/>
          <a:stretch>
            <a:fillRect/>
          </a:stretch>
        </p:blipFill>
        <p:spPr>
          <a:xfrm>
            <a:off x="3791745" y="1803847"/>
            <a:ext cx="3978408" cy="2792968"/>
          </a:xfrm>
          <a:prstGeom prst="rect">
            <a:avLst/>
          </a:prstGeom>
        </p:spPr>
      </p:pic>
      <p:sp>
        <p:nvSpPr>
          <p:cNvPr id="9" name="內容版面配置區 8">
            <a:extLst>
              <a:ext uri="{FF2B5EF4-FFF2-40B4-BE49-F238E27FC236}">
                <a16:creationId xmlns:a16="http://schemas.microsoft.com/office/drawing/2014/main" id="{6265501D-93B5-DA47-8F40-E6C5748A905E}"/>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145545861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2665</Words>
  <Application>Microsoft Macintosh PowerPoint</Application>
  <PresentationFormat>寬螢幕</PresentationFormat>
  <Paragraphs>413</Paragraphs>
  <Slides>126</Slides>
  <Notes>12</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3</vt:i4>
      </vt:variant>
      <vt:variant>
        <vt:lpstr>投影片標題</vt:lpstr>
      </vt:variant>
      <vt:variant>
        <vt:i4>126</vt:i4>
      </vt:variant>
    </vt:vector>
  </HeadingPairs>
  <TitlesOfParts>
    <vt:vector size="136" baseType="lpstr">
      <vt:lpstr>arial</vt:lpstr>
      <vt:lpstr>Calibri</vt:lpstr>
      <vt:lpstr>Calibri Light</vt:lpstr>
      <vt:lpstr>Cambria Math</vt:lpstr>
      <vt:lpstr>Symbol</vt:lpstr>
      <vt:lpstr>Times New Roman</vt:lpstr>
      <vt:lpstr>Office 佈景主題</vt:lpstr>
      <vt:lpstr>Microsoft</vt:lpstr>
      <vt:lpstr>Visio</vt:lpstr>
      <vt:lpstr>Visio.Drawing.6</vt:lpstr>
      <vt:lpstr>Cell construction scheme for various cubic fault tolerant Hamiltonian graphs </vt:lpstr>
      <vt:lpstr>Thanks</vt:lpstr>
      <vt:lpstr>PowerPoint 簡報</vt:lpstr>
      <vt:lpstr>So, I have time to do this research.</vt:lpstr>
      <vt:lpstr>Cubic Hamiltonian connected graphs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Cubic Hamiltonian laceable graphs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Cubic 1-edge fault tolerant Hamiltonian graphs</vt:lpstr>
      <vt:lpstr>PowerPoint 簡報</vt:lpstr>
      <vt:lpstr>PowerPoint 簡報</vt:lpstr>
      <vt:lpstr>Cubic 1-vertex fault tolerant Hamiltonian graphs</vt:lpstr>
      <vt:lpstr>PowerPoint 簡報</vt:lpstr>
      <vt:lpstr>PowerPoint 簡報</vt:lpstr>
      <vt:lpstr>Cubic globlly 3*-connected graphs</vt:lpstr>
      <vt:lpstr>PowerPoint 簡報</vt:lpstr>
      <vt:lpstr>PowerPoint 簡報</vt:lpstr>
      <vt:lpstr>PowerPoint 簡報</vt:lpstr>
      <vt:lpstr>Construction Scheme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Question:  How about cubic bipartite graphs</vt:lpstr>
      <vt:lpstr>PowerPoint 簡報</vt:lpstr>
      <vt:lpstr>Cubic 1p-fault tolerant Hamiltonian graphs</vt:lpstr>
      <vt:lpstr>PowerPoint 簡報</vt:lpstr>
      <vt:lpstr>PowerPoint 簡報</vt:lpstr>
      <vt:lpstr>Question:  Construction Scheme for such cubic bipartite graphs.</vt:lpstr>
      <vt:lpstr>PowerPoint 簡報</vt:lpstr>
      <vt:lpstr>PowerPoint 簡報</vt:lpstr>
      <vt:lpstr>PowerPoint 簡報</vt:lpstr>
      <vt:lpstr>PowerPoint 簡報</vt:lpstr>
      <vt:lpstr>Cubic 1-edge fault tolerant Hamiltonian laceable graphs</vt:lpstr>
      <vt:lpstr>PowerPoint 簡報</vt:lpstr>
      <vt:lpstr>PowerPoint 簡報</vt:lpstr>
      <vt:lpstr>Construction scheme?</vt:lpstr>
      <vt:lpstr>PowerPoint 簡報</vt:lpstr>
      <vt:lpstr>PowerPoint 簡報</vt:lpstr>
      <vt:lpstr>Cubic Hyper Hamiltonian laceable graphs</vt:lpstr>
      <vt:lpstr>PowerPoint 簡報</vt:lpstr>
      <vt:lpstr>PowerPoint 簡報</vt:lpstr>
      <vt:lpstr>Construction scheme</vt:lpstr>
      <vt:lpstr>PowerPoint 簡報</vt:lpstr>
      <vt:lpstr>PowerPoint 簡報</vt:lpstr>
      <vt:lpstr>Globally 3*-laceable graphs</vt:lpstr>
      <vt:lpstr>PowerPoint 簡報</vt:lpstr>
      <vt:lpstr>PowerPoint 簡報</vt:lpstr>
      <vt:lpstr>PowerPoint 簡報</vt:lpstr>
      <vt:lpstr>PowerPoint 簡報</vt:lpstr>
      <vt:lpstr>PowerPoint 簡報</vt:lpstr>
      <vt:lpstr>PowerPoint 簡報</vt:lpstr>
      <vt:lpstr>Construction scheme?</vt:lpstr>
      <vt:lpstr>PowerPoint 簡報</vt:lpstr>
      <vt:lpstr>PowerPoint 簡報</vt:lpstr>
      <vt:lpstr>Construction schemes</vt:lpstr>
      <vt:lpstr>Edge join</vt:lpstr>
      <vt:lpstr>PowerPoint 簡報</vt:lpstr>
      <vt:lpstr>The edge join of two cubic graphs (or two cells) girth at least 4</vt:lpstr>
      <vt:lpstr>PowerPoint 簡報</vt:lpstr>
      <vt:lpstr>PowerPoint 簡報</vt:lpstr>
      <vt:lpstr>PowerPoint 簡報</vt:lpstr>
      <vt:lpstr>PowerPoint 簡報</vt:lpstr>
      <vt:lpstr>PowerPoint 簡報</vt:lpstr>
      <vt:lpstr>PowerPoint 簡報</vt:lpstr>
      <vt:lpstr>PowerPoint 簡報</vt:lpstr>
      <vt:lpstr>Now, we introduce another operation</vt:lpstr>
      <vt:lpstr>We Add two new properties:  Properties 4 and 5</vt:lpstr>
      <vt:lpstr>How to get cubic graphs with Properties 4 and 5</vt:lpstr>
      <vt:lpstr>PowerPoint 簡報</vt:lpstr>
      <vt:lpstr>PowerPoint 簡報</vt:lpstr>
      <vt:lpstr>Girth at least 5</vt:lpstr>
      <vt:lpstr>For other cubic bipartite variations</vt:lpstr>
      <vt:lpstr>Combine 3-join</vt:lpstr>
      <vt:lpstr>PowerPoint 簡報</vt:lpstr>
      <vt:lpstr>PowerPoint 簡報</vt:lpstr>
      <vt:lpstr>PowerPoint 簡報</vt:lpstr>
      <vt:lpstr>PowerPoint 簡報</vt:lpstr>
      <vt:lpstr>PowerPoint 簡報</vt:lpstr>
      <vt:lpstr>PowerPoint 簡報</vt:lpstr>
      <vt:lpstr>PowerPoint 簡報</vt:lpstr>
      <vt:lpstr>Question: extension to k-regular graphs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construction scheme for various cubic fault tolerant Hamiltonian graphs </dc:title>
  <dc:creator>徐力行</dc:creator>
  <cp:lastModifiedBy>徐力行</cp:lastModifiedBy>
  <cp:revision>3</cp:revision>
  <dcterms:created xsi:type="dcterms:W3CDTF">2019-07-30T05:32:49Z</dcterms:created>
  <dcterms:modified xsi:type="dcterms:W3CDTF">2019-07-31T09:59:00Z</dcterms:modified>
</cp:coreProperties>
</file>