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6" r:id="rId1"/>
  </p:sldMasterIdLst>
  <p:notesMasterIdLst>
    <p:notesMasterId r:id="rId36"/>
  </p:notesMasterIdLst>
  <p:sldIdLst>
    <p:sldId id="256" r:id="rId2"/>
    <p:sldId id="257" r:id="rId3"/>
    <p:sldId id="266" r:id="rId4"/>
    <p:sldId id="267" r:id="rId5"/>
    <p:sldId id="260" r:id="rId6"/>
    <p:sldId id="268" r:id="rId7"/>
    <p:sldId id="269" r:id="rId8"/>
    <p:sldId id="270" r:id="rId9"/>
    <p:sldId id="259" r:id="rId10"/>
    <p:sldId id="271" r:id="rId11"/>
    <p:sldId id="258" r:id="rId12"/>
    <p:sldId id="272" r:id="rId13"/>
    <p:sldId id="274" r:id="rId14"/>
    <p:sldId id="261" r:id="rId15"/>
    <p:sldId id="273" r:id="rId16"/>
    <p:sldId id="297" r:id="rId17"/>
    <p:sldId id="293" r:id="rId18"/>
    <p:sldId id="290" r:id="rId19"/>
    <p:sldId id="291" r:id="rId20"/>
    <p:sldId id="292" r:id="rId21"/>
    <p:sldId id="298" r:id="rId22"/>
    <p:sldId id="296" r:id="rId23"/>
    <p:sldId id="299" r:id="rId24"/>
    <p:sldId id="287" r:id="rId25"/>
    <p:sldId id="300" r:id="rId26"/>
    <p:sldId id="279" r:id="rId27"/>
    <p:sldId id="280" r:id="rId28"/>
    <p:sldId id="281" r:id="rId29"/>
    <p:sldId id="282" r:id="rId30"/>
    <p:sldId id="283" r:id="rId31"/>
    <p:sldId id="284" r:id="rId32"/>
    <p:sldId id="276" r:id="rId33"/>
    <p:sldId id="264" r:id="rId34"/>
    <p:sldId id="26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6" autoAdjust="0"/>
  </p:normalViewPr>
  <p:slideViewPr>
    <p:cSldViewPr snapToGrid="0">
      <p:cViewPr varScale="1">
        <p:scale>
          <a:sx n="90" d="100"/>
          <a:sy n="90" d="100"/>
        </p:scale>
        <p:origin x="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59142-ACDE-4B31-9E5C-1A84F47935AC}" type="datetimeFigureOut">
              <a:rPr lang="zh-TW" altLang="en-US" smtClean="0"/>
              <a:t>2019/8/20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402F7-A974-4581-AC9C-B48AAF0300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01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402F7-A974-4581-AC9C-B48AAF0300D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60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77EDB17-D262-4AE5-B381-B6D0D6257380}" type="datetimeFigureOut">
              <a:rPr lang="zh-TW" altLang="en-US" smtClean="0"/>
              <a:t>2019/8/20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5147C25-E49C-4C0B-9FC4-531644320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30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B17-D262-4AE5-B381-B6D0D6257380}" type="datetimeFigureOut">
              <a:rPr lang="zh-TW" altLang="en-US" smtClean="0"/>
              <a:t>2019/8/20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7C25-E49C-4C0B-9FC4-531644320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189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B17-D262-4AE5-B381-B6D0D6257380}" type="datetimeFigureOut">
              <a:rPr lang="zh-TW" altLang="en-US" smtClean="0"/>
              <a:t>2019/8/20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7C25-E49C-4C0B-9FC4-531644320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11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B17-D262-4AE5-B381-B6D0D6257380}" type="datetimeFigureOut">
              <a:rPr lang="zh-TW" altLang="en-US" smtClean="0"/>
              <a:t>2019/8/20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7C25-E49C-4C0B-9FC4-531644320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73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B17-D262-4AE5-B381-B6D0D6257380}" type="datetimeFigureOut">
              <a:rPr lang="zh-TW" altLang="en-US" smtClean="0"/>
              <a:t>2019/8/20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7C25-E49C-4C0B-9FC4-531644320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4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482774"/>
            <a:ext cx="3806190" cy="427794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482774"/>
            <a:ext cx="3806190" cy="427794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B17-D262-4AE5-B381-B6D0D6257380}" type="datetimeFigureOut">
              <a:rPr lang="zh-TW" altLang="en-US" smtClean="0"/>
              <a:pPr/>
              <a:t>2019/8/20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7C25-E49C-4C0B-9FC4-531644320D0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5211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481923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275367"/>
            <a:ext cx="3806190" cy="366118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1482947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275367"/>
            <a:ext cx="3806190" cy="365908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B17-D262-4AE5-B381-B6D0D6257380}" type="datetimeFigureOut">
              <a:rPr lang="zh-TW" altLang="en-US" smtClean="0"/>
              <a:t>2019/8/20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7C25-E49C-4C0B-9FC4-531644320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807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B17-D262-4AE5-B381-B6D0D6257380}" type="datetimeFigureOut">
              <a:rPr lang="zh-TW" altLang="en-US" smtClean="0"/>
              <a:t>2019/8/20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7C25-E49C-4C0B-9FC4-531644320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74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B17-D262-4AE5-B381-B6D0D6257380}" type="datetimeFigureOut">
              <a:rPr lang="zh-TW" altLang="en-US" smtClean="0"/>
              <a:t>2019/8/20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7C25-E49C-4C0B-9FC4-531644320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710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B17-D262-4AE5-B381-B6D0D6257380}" type="datetimeFigureOut">
              <a:rPr lang="zh-TW" altLang="en-US" smtClean="0"/>
              <a:t>2019/8/20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5147C25-E49C-4C0B-9FC4-531644320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3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77EDB17-D262-4AE5-B381-B6D0D6257380}" type="datetimeFigureOut">
              <a:rPr lang="zh-TW" altLang="en-US" smtClean="0"/>
              <a:pPr/>
              <a:t>2019/8/20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5147C25-E49C-4C0B-9FC4-531644320D0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8694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84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482775"/>
            <a:ext cx="8065294" cy="4276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C77EDB17-D262-4AE5-B381-B6D0D6257380}" type="datetimeFigureOut">
              <a:rPr lang="zh-TW" altLang="en-US" smtClean="0"/>
              <a:pPr/>
              <a:t>2019/8/20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95147C25-E49C-4C0B-9FC4-531644320D0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29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0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40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1.png"/><Relationship Id="rId11" Type="http://schemas.openxmlformats.org/officeDocument/2006/relationships/image" Target="../media/image27.png"/><Relationship Id="rId5" Type="http://schemas.openxmlformats.org/officeDocument/2006/relationships/image" Target="../media/image16.png"/><Relationship Id="rId10" Type="http://schemas.openxmlformats.org/officeDocument/2006/relationships/image" Target="../media/image26.png"/><Relationship Id="rId4" Type="http://schemas.openxmlformats.org/officeDocument/2006/relationships/image" Target="../media/image15.png"/><Relationship Id="rId9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0.png"/><Relationship Id="rId4" Type="http://schemas.openxmlformats.org/officeDocument/2006/relationships/image" Target="../media/image2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6600" dirty="0" smtClean="0"/>
                  <a:t>The maximal independent set between </a:t>
                </a:r>
                <a14:m>
                  <m:oMath xmlns:m="http://schemas.openxmlformats.org/officeDocument/2006/math">
                    <m:r>
                      <a:rPr lang="en-US" altLang="zh-TW" sz="66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sz="6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66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sz="6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6600" dirty="0" smtClean="0"/>
                  <a:t> </a:t>
                </a:r>
                <a:r>
                  <a:rPr lang="en-US" altLang="zh-TW" sz="6600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zh-TW" sz="6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6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66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sz="6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TW" altLang="en-US" sz="6600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l="-5124" r="-7310" b="-14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蔡馬良 </a:t>
            </a:r>
            <a:r>
              <a:rPr lang="en-US" altLang="zh-TW" dirty="0" smtClean="0">
                <a:latin typeface="Times New Roman" panose="02020603050405020304" pitchFamily="18" charset="0"/>
              </a:rPr>
              <a:t>Ma-</a:t>
            </a:r>
            <a:r>
              <a:rPr lang="en-US" altLang="zh-TW" dirty="0" err="1" smtClean="0">
                <a:latin typeface="Times New Roman" panose="02020603050405020304" pitchFamily="18" charset="0"/>
              </a:rPr>
              <a:t>Lian</a:t>
            </a:r>
            <a:r>
              <a:rPr lang="en-US" altLang="zh-TW" dirty="0" smtClean="0">
                <a:latin typeface="Times New Roman" panose="02020603050405020304" pitchFamily="18" charset="0"/>
              </a:rPr>
              <a:t> Chia</a:t>
            </a:r>
          </a:p>
        </p:txBody>
      </p:sp>
    </p:spTree>
    <p:extLst>
      <p:ext uri="{BB962C8B-B14F-4D97-AF65-F5344CB8AC3E}">
        <p14:creationId xmlns:p14="http://schemas.microsoft.com/office/powerpoint/2010/main" val="13907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case of Path and Cycle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/3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橢圓 44"/>
          <p:cNvSpPr/>
          <p:nvPr/>
        </p:nvSpPr>
        <p:spPr>
          <a:xfrm>
            <a:off x="1378380" y="2414796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46" name="橢圓 45"/>
          <p:cNvSpPr/>
          <p:nvPr/>
        </p:nvSpPr>
        <p:spPr>
          <a:xfrm>
            <a:off x="4075639" y="2409232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47" name="橢圓 46"/>
          <p:cNvSpPr/>
          <p:nvPr/>
        </p:nvSpPr>
        <p:spPr>
          <a:xfrm>
            <a:off x="494339" y="4937963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48" name="橢圓 47"/>
          <p:cNvSpPr/>
          <p:nvPr/>
        </p:nvSpPr>
        <p:spPr>
          <a:xfrm>
            <a:off x="2293191" y="4932649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4087134" y="4932649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0" name="橢圓 49"/>
          <p:cNvSpPr/>
          <p:nvPr/>
        </p:nvSpPr>
        <p:spPr>
          <a:xfrm>
            <a:off x="5887398" y="4929670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2" name="橢圓 51"/>
          <p:cNvSpPr/>
          <p:nvPr/>
        </p:nvSpPr>
        <p:spPr>
          <a:xfrm>
            <a:off x="6776192" y="2409232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3" name="橢圓 52"/>
          <p:cNvSpPr/>
          <p:nvPr/>
        </p:nvSpPr>
        <p:spPr>
          <a:xfrm>
            <a:off x="484235" y="3676475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4" name="橢圓 53"/>
          <p:cNvSpPr/>
          <p:nvPr/>
        </p:nvSpPr>
        <p:spPr>
          <a:xfrm>
            <a:off x="2282060" y="3668228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5" name="橢圓 54"/>
          <p:cNvSpPr/>
          <p:nvPr/>
        </p:nvSpPr>
        <p:spPr>
          <a:xfrm>
            <a:off x="4072880" y="3672885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6" name="橢圓 55"/>
          <p:cNvSpPr/>
          <p:nvPr/>
        </p:nvSpPr>
        <p:spPr>
          <a:xfrm>
            <a:off x="6770465" y="3673544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/>
              <p:cNvSpPr txBox="1"/>
              <p:nvPr/>
            </p:nvSpPr>
            <p:spPr>
              <a:xfrm>
                <a:off x="3808611" y="2928956"/>
                <a:ext cx="9170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7" name="文字方塊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611" y="2928956"/>
                <a:ext cx="917046" cy="276999"/>
              </a:xfrm>
              <a:prstGeom prst="rect">
                <a:avLst/>
              </a:prstGeom>
              <a:blipFill>
                <a:blip r:embed="rId3"/>
                <a:stretch>
                  <a:fillRect l="-6000" t="-2174" r="-9333" b="-326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/>
              <p:cNvSpPr txBox="1"/>
              <p:nvPr/>
            </p:nvSpPr>
            <p:spPr>
              <a:xfrm>
                <a:off x="3972021" y="4070140"/>
                <a:ext cx="5902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8" name="文字方塊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021" y="4070140"/>
                <a:ext cx="590225" cy="276999"/>
              </a:xfrm>
              <a:prstGeom prst="rect">
                <a:avLst/>
              </a:prstGeom>
              <a:blipFill>
                <a:blip r:embed="rId4"/>
                <a:stretch>
                  <a:fillRect l="-9375" r="-9375" b="-88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3815123" y="5436583"/>
                <a:ext cx="9808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123" y="5436583"/>
                <a:ext cx="980845" cy="276999"/>
              </a:xfrm>
              <a:prstGeom prst="rect">
                <a:avLst/>
              </a:prstGeom>
              <a:blipFill>
                <a:blip r:embed="rId5"/>
                <a:stretch>
                  <a:fillRect l="-5590" t="-2222" r="-8075" b="-35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弧形接點 5"/>
          <p:cNvCxnSpPr>
            <a:stCxn id="7" idx="0"/>
            <a:endCxn id="15" idx="1"/>
          </p:cNvCxnSpPr>
          <p:nvPr/>
        </p:nvCxnSpPr>
        <p:spPr>
          <a:xfrm rot="16200000" flipH="1">
            <a:off x="4444860" y="-1368187"/>
            <a:ext cx="48417" cy="7620589"/>
          </a:xfrm>
          <a:prstGeom prst="curvedConnector3">
            <a:avLst>
              <a:gd name="adj1" fmla="val -481038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弧形接點 17"/>
          <p:cNvCxnSpPr>
            <a:stCxn id="53" idx="7"/>
            <a:endCxn id="31" idx="1"/>
          </p:cNvCxnSpPr>
          <p:nvPr/>
        </p:nvCxnSpPr>
        <p:spPr>
          <a:xfrm rot="5400000" flipH="1" flipV="1">
            <a:off x="4533763" y="-16405"/>
            <a:ext cx="3353" cy="7487850"/>
          </a:xfrm>
          <a:prstGeom prst="curvedConnector3">
            <a:avLst>
              <a:gd name="adj1" fmla="val 8490128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弧形接點 59"/>
          <p:cNvCxnSpPr>
            <a:stCxn id="47" idx="7"/>
          </p:cNvCxnSpPr>
          <p:nvPr/>
        </p:nvCxnSpPr>
        <p:spPr>
          <a:xfrm rot="5400000" flipH="1" flipV="1">
            <a:off x="4545753" y="1243511"/>
            <a:ext cx="3038" cy="7491308"/>
          </a:xfrm>
          <a:prstGeom prst="curvedConnector3">
            <a:avLst>
              <a:gd name="adj1" fmla="val 9360072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群組 60"/>
          <p:cNvGrpSpPr/>
          <p:nvPr/>
        </p:nvGrpSpPr>
        <p:grpSpPr>
          <a:xfrm>
            <a:off x="478775" y="2413595"/>
            <a:ext cx="8107868" cy="364304"/>
            <a:chOff x="478775" y="2413595"/>
            <a:chExt cx="8107868" cy="364304"/>
          </a:xfrm>
        </p:grpSpPr>
        <p:grpSp>
          <p:nvGrpSpPr>
            <p:cNvPr id="62" name="群組 61"/>
            <p:cNvGrpSpPr/>
            <p:nvPr/>
          </p:nvGrpSpPr>
          <p:grpSpPr>
            <a:xfrm>
              <a:off x="478775" y="2413595"/>
              <a:ext cx="8107868" cy="364304"/>
              <a:chOff x="522010" y="2422262"/>
              <a:chExt cx="8107868" cy="364304"/>
            </a:xfrm>
            <a:noFill/>
          </p:grpSpPr>
          <p:cxnSp>
            <p:nvCxnSpPr>
              <p:cNvPr id="69" name="直線接點 68"/>
              <p:cNvCxnSpPr>
                <a:stCxn id="76" idx="6"/>
                <a:endCxn id="77" idx="2"/>
              </p:cNvCxnSpPr>
              <p:nvPr/>
            </p:nvCxnSpPr>
            <p:spPr>
              <a:xfrm>
                <a:off x="6273625" y="2602262"/>
                <a:ext cx="540067" cy="5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橢圓 69"/>
              <p:cNvSpPr/>
              <p:nvPr/>
            </p:nvSpPr>
            <p:spPr>
              <a:xfrm>
                <a:off x="522010" y="2426566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橢圓 70"/>
              <p:cNvSpPr/>
              <p:nvPr/>
            </p:nvSpPr>
            <p:spPr>
              <a:xfrm>
                <a:off x="141979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2" name="橢圓 71"/>
              <p:cNvSpPr/>
              <p:nvPr/>
            </p:nvSpPr>
            <p:spPr>
              <a:xfrm>
                <a:off x="2316697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3" name="橢圓 72"/>
              <p:cNvSpPr/>
              <p:nvPr/>
            </p:nvSpPr>
            <p:spPr>
              <a:xfrm>
                <a:off x="3213596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4" name="橢圓 73"/>
              <p:cNvSpPr/>
              <p:nvPr/>
            </p:nvSpPr>
            <p:spPr>
              <a:xfrm>
                <a:off x="4113491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5" name="橢圓 74"/>
              <p:cNvSpPr/>
              <p:nvPr/>
            </p:nvSpPr>
            <p:spPr>
              <a:xfrm>
                <a:off x="501355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" name="橢圓 75"/>
              <p:cNvSpPr/>
              <p:nvPr/>
            </p:nvSpPr>
            <p:spPr>
              <a:xfrm>
                <a:off x="5913625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7" name="橢圓 76"/>
              <p:cNvSpPr/>
              <p:nvPr/>
            </p:nvSpPr>
            <p:spPr>
              <a:xfrm>
                <a:off x="6813692" y="2422321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8" name="橢圓 77"/>
              <p:cNvSpPr/>
              <p:nvPr/>
            </p:nvSpPr>
            <p:spPr>
              <a:xfrm>
                <a:off x="826987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9" name="直線接點 78"/>
              <p:cNvCxnSpPr>
                <a:stCxn id="77" idx="6"/>
                <a:endCxn id="78" idx="2"/>
              </p:cNvCxnSpPr>
              <p:nvPr/>
            </p:nvCxnSpPr>
            <p:spPr>
              <a:xfrm flipV="1">
                <a:off x="7173692" y="2602262"/>
                <a:ext cx="1096186" cy="59"/>
              </a:xfrm>
              <a:prstGeom prst="line">
                <a:avLst/>
              </a:prstGeom>
              <a:grpFill/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直線接點 62"/>
            <p:cNvCxnSpPr>
              <a:stCxn id="70" idx="6"/>
            </p:cNvCxnSpPr>
            <p:nvPr/>
          </p:nvCxnSpPr>
          <p:spPr>
            <a:xfrm flipV="1">
              <a:off x="838775" y="2594796"/>
              <a:ext cx="539605" cy="310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>
              <a:endCxn id="72" idx="2"/>
            </p:cNvCxnSpPr>
            <p:nvPr/>
          </p:nvCxnSpPr>
          <p:spPr>
            <a:xfrm flipV="1">
              <a:off x="1738380" y="2593595"/>
              <a:ext cx="535082" cy="1201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>
              <a:stCxn id="72" idx="6"/>
              <a:endCxn id="73" idx="2"/>
            </p:cNvCxnSpPr>
            <p:nvPr/>
          </p:nvCxnSpPr>
          <p:spPr>
            <a:xfrm>
              <a:off x="2633462" y="2593595"/>
              <a:ext cx="5368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>
              <a:stCxn id="73" idx="6"/>
            </p:cNvCxnSpPr>
            <p:nvPr/>
          </p:nvCxnSpPr>
          <p:spPr>
            <a:xfrm flipV="1">
              <a:off x="3530361" y="2589232"/>
              <a:ext cx="545278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>
              <a:endCxn id="75" idx="2"/>
            </p:cNvCxnSpPr>
            <p:nvPr/>
          </p:nvCxnSpPr>
          <p:spPr>
            <a:xfrm>
              <a:off x="4435639" y="2589232"/>
              <a:ext cx="534684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>
              <a:stCxn id="75" idx="6"/>
              <a:endCxn id="76" idx="2"/>
            </p:cNvCxnSpPr>
            <p:nvPr/>
          </p:nvCxnSpPr>
          <p:spPr>
            <a:xfrm>
              <a:off x="5330323" y="2593595"/>
              <a:ext cx="540067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群組 79"/>
          <p:cNvGrpSpPr/>
          <p:nvPr/>
        </p:nvGrpSpPr>
        <p:grpSpPr>
          <a:xfrm>
            <a:off x="485919" y="3675604"/>
            <a:ext cx="8107868" cy="364304"/>
            <a:chOff x="478775" y="2413595"/>
            <a:chExt cx="8107868" cy="364304"/>
          </a:xfrm>
        </p:grpSpPr>
        <p:grpSp>
          <p:nvGrpSpPr>
            <p:cNvPr id="81" name="群組 80"/>
            <p:cNvGrpSpPr/>
            <p:nvPr/>
          </p:nvGrpSpPr>
          <p:grpSpPr>
            <a:xfrm>
              <a:off x="478775" y="2413595"/>
              <a:ext cx="8107868" cy="364304"/>
              <a:chOff x="522010" y="2422262"/>
              <a:chExt cx="8107868" cy="364304"/>
            </a:xfrm>
            <a:noFill/>
          </p:grpSpPr>
          <p:cxnSp>
            <p:nvCxnSpPr>
              <p:cNvPr id="88" name="直線接點 87"/>
              <p:cNvCxnSpPr>
                <a:stCxn id="95" idx="6"/>
                <a:endCxn id="96" idx="2"/>
              </p:cNvCxnSpPr>
              <p:nvPr/>
            </p:nvCxnSpPr>
            <p:spPr>
              <a:xfrm>
                <a:off x="6273625" y="2602262"/>
                <a:ext cx="540067" cy="5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橢圓 88"/>
              <p:cNvSpPr/>
              <p:nvPr/>
            </p:nvSpPr>
            <p:spPr>
              <a:xfrm>
                <a:off x="522010" y="2426566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橢圓 89"/>
              <p:cNvSpPr/>
              <p:nvPr/>
            </p:nvSpPr>
            <p:spPr>
              <a:xfrm>
                <a:off x="141979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橢圓 90"/>
              <p:cNvSpPr/>
              <p:nvPr/>
            </p:nvSpPr>
            <p:spPr>
              <a:xfrm>
                <a:off x="2316697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橢圓 91"/>
              <p:cNvSpPr/>
              <p:nvPr/>
            </p:nvSpPr>
            <p:spPr>
              <a:xfrm>
                <a:off x="3213596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3" name="橢圓 92"/>
              <p:cNvSpPr/>
              <p:nvPr/>
            </p:nvSpPr>
            <p:spPr>
              <a:xfrm>
                <a:off x="4113491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橢圓 93"/>
              <p:cNvSpPr/>
              <p:nvPr/>
            </p:nvSpPr>
            <p:spPr>
              <a:xfrm>
                <a:off x="501355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橢圓 94"/>
              <p:cNvSpPr/>
              <p:nvPr/>
            </p:nvSpPr>
            <p:spPr>
              <a:xfrm>
                <a:off x="5913625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橢圓 95"/>
              <p:cNvSpPr/>
              <p:nvPr/>
            </p:nvSpPr>
            <p:spPr>
              <a:xfrm>
                <a:off x="6813692" y="2422321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" name="橢圓 96"/>
              <p:cNvSpPr/>
              <p:nvPr/>
            </p:nvSpPr>
            <p:spPr>
              <a:xfrm>
                <a:off x="826987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8" name="直線接點 97"/>
              <p:cNvCxnSpPr>
                <a:stCxn id="96" idx="6"/>
                <a:endCxn id="97" idx="2"/>
              </p:cNvCxnSpPr>
              <p:nvPr/>
            </p:nvCxnSpPr>
            <p:spPr>
              <a:xfrm flipV="1">
                <a:off x="7173692" y="2602262"/>
                <a:ext cx="1096186" cy="59"/>
              </a:xfrm>
              <a:prstGeom prst="line">
                <a:avLst/>
              </a:prstGeom>
              <a:grpFill/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直線接點 81"/>
            <p:cNvCxnSpPr>
              <a:stCxn id="89" idx="6"/>
            </p:cNvCxnSpPr>
            <p:nvPr/>
          </p:nvCxnSpPr>
          <p:spPr>
            <a:xfrm flipV="1">
              <a:off x="838775" y="2594796"/>
              <a:ext cx="539605" cy="310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>
              <a:endCxn id="91" idx="2"/>
            </p:cNvCxnSpPr>
            <p:nvPr/>
          </p:nvCxnSpPr>
          <p:spPr>
            <a:xfrm flipV="1">
              <a:off x="1738380" y="2593595"/>
              <a:ext cx="535082" cy="1201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>
              <a:stCxn id="91" idx="6"/>
              <a:endCxn id="92" idx="2"/>
            </p:cNvCxnSpPr>
            <p:nvPr/>
          </p:nvCxnSpPr>
          <p:spPr>
            <a:xfrm>
              <a:off x="2633462" y="2593595"/>
              <a:ext cx="5368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>
              <a:stCxn id="92" idx="6"/>
            </p:cNvCxnSpPr>
            <p:nvPr/>
          </p:nvCxnSpPr>
          <p:spPr>
            <a:xfrm flipV="1">
              <a:off x="3530361" y="2589232"/>
              <a:ext cx="545278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>
              <a:endCxn id="94" idx="2"/>
            </p:cNvCxnSpPr>
            <p:nvPr/>
          </p:nvCxnSpPr>
          <p:spPr>
            <a:xfrm>
              <a:off x="4435639" y="2589232"/>
              <a:ext cx="534684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>
              <a:stCxn id="94" idx="6"/>
              <a:endCxn id="95" idx="2"/>
            </p:cNvCxnSpPr>
            <p:nvPr/>
          </p:nvCxnSpPr>
          <p:spPr>
            <a:xfrm>
              <a:off x="5330323" y="2593595"/>
              <a:ext cx="540067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群組 98"/>
          <p:cNvGrpSpPr/>
          <p:nvPr/>
        </p:nvGrpSpPr>
        <p:grpSpPr>
          <a:xfrm>
            <a:off x="503848" y="4933575"/>
            <a:ext cx="8107868" cy="364304"/>
            <a:chOff x="478775" y="2413595"/>
            <a:chExt cx="8107868" cy="364304"/>
          </a:xfrm>
        </p:grpSpPr>
        <p:grpSp>
          <p:nvGrpSpPr>
            <p:cNvPr id="100" name="群組 99"/>
            <p:cNvGrpSpPr/>
            <p:nvPr/>
          </p:nvGrpSpPr>
          <p:grpSpPr>
            <a:xfrm>
              <a:off x="478775" y="2413595"/>
              <a:ext cx="8107868" cy="364304"/>
              <a:chOff x="522010" y="2422262"/>
              <a:chExt cx="8107868" cy="364304"/>
            </a:xfrm>
            <a:noFill/>
          </p:grpSpPr>
          <p:cxnSp>
            <p:nvCxnSpPr>
              <p:cNvPr id="107" name="直線接點 106"/>
              <p:cNvCxnSpPr>
                <a:stCxn id="114" idx="6"/>
                <a:endCxn id="115" idx="2"/>
              </p:cNvCxnSpPr>
              <p:nvPr/>
            </p:nvCxnSpPr>
            <p:spPr>
              <a:xfrm>
                <a:off x="6273625" y="2602262"/>
                <a:ext cx="540067" cy="5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橢圓 107"/>
              <p:cNvSpPr/>
              <p:nvPr/>
            </p:nvSpPr>
            <p:spPr>
              <a:xfrm>
                <a:off x="522010" y="2426566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橢圓 108"/>
              <p:cNvSpPr/>
              <p:nvPr/>
            </p:nvSpPr>
            <p:spPr>
              <a:xfrm>
                <a:off x="141979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橢圓 109"/>
              <p:cNvSpPr/>
              <p:nvPr/>
            </p:nvSpPr>
            <p:spPr>
              <a:xfrm>
                <a:off x="2316697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1" name="橢圓 110"/>
              <p:cNvSpPr/>
              <p:nvPr/>
            </p:nvSpPr>
            <p:spPr>
              <a:xfrm>
                <a:off x="3213596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2" name="橢圓 111"/>
              <p:cNvSpPr/>
              <p:nvPr/>
            </p:nvSpPr>
            <p:spPr>
              <a:xfrm>
                <a:off x="4113491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3" name="橢圓 112"/>
              <p:cNvSpPr/>
              <p:nvPr/>
            </p:nvSpPr>
            <p:spPr>
              <a:xfrm>
                <a:off x="501355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4" name="橢圓 113"/>
              <p:cNvSpPr/>
              <p:nvPr/>
            </p:nvSpPr>
            <p:spPr>
              <a:xfrm>
                <a:off x="5913625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5" name="橢圓 114"/>
              <p:cNvSpPr/>
              <p:nvPr/>
            </p:nvSpPr>
            <p:spPr>
              <a:xfrm>
                <a:off x="6813692" y="2422321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6" name="橢圓 115"/>
              <p:cNvSpPr/>
              <p:nvPr/>
            </p:nvSpPr>
            <p:spPr>
              <a:xfrm>
                <a:off x="826987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17" name="直線接點 116"/>
              <p:cNvCxnSpPr>
                <a:stCxn id="115" idx="6"/>
                <a:endCxn id="116" idx="2"/>
              </p:cNvCxnSpPr>
              <p:nvPr/>
            </p:nvCxnSpPr>
            <p:spPr>
              <a:xfrm flipV="1">
                <a:off x="7173692" y="2602262"/>
                <a:ext cx="1096186" cy="59"/>
              </a:xfrm>
              <a:prstGeom prst="line">
                <a:avLst/>
              </a:prstGeom>
              <a:grpFill/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直線接點 100"/>
            <p:cNvCxnSpPr>
              <a:stCxn id="108" idx="6"/>
            </p:cNvCxnSpPr>
            <p:nvPr/>
          </p:nvCxnSpPr>
          <p:spPr>
            <a:xfrm flipV="1">
              <a:off x="838775" y="2594796"/>
              <a:ext cx="539605" cy="310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>
              <a:endCxn id="110" idx="2"/>
            </p:cNvCxnSpPr>
            <p:nvPr/>
          </p:nvCxnSpPr>
          <p:spPr>
            <a:xfrm flipV="1">
              <a:off x="1738380" y="2593595"/>
              <a:ext cx="535082" cy="1201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>
              <a:stCxn id="110" idx="6"/>
              <a:endCxn id="111" idx="2"/>
            </p:cNvCxnSpPr>
            <p:nvPr/>
          </p:nvCxnSpPr>
          <p:spPr>
            <a:xfrm>
              <a:off x="2633462" y="2593595"/>
              <a:ext cx="5368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111" idx="6"/>
            </p:cNvCxnSpPr>
            <p:nvPr/>
          </p:nvCxnSpPr>
          <p:spPr>
            <a:xfrm flipV="1">
              <a:off x="3530361" y="2589232"/>
              <a:ext cx="545278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>
              <a:endCxn id="113" idx="2"/>
            </p:cNvCxnSpPr>
            <p:nvPr/>
          </p:nvCxnSpPr>
          <p:spPr>
            <a:xfrm>
              <a:off x="4435639" y="2589232"/>
              <a:ext cx="534684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>
              <a:stCxn id="113" idx="6"/>
              <a:endCxn id="114" idx="2"/>
            </p:cNvCxnSpPr>
            <p:nvPr/>
          </p:nvCxnSpPr>
          <p:spPr>
            <a:xfrm>
              <a:off x="5330323" y="2593595"/>
              <a:ext cx="540067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45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Claw-free Graph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b="1" dirty="0" smtClean="0"/>
                  <a:t>Theorem</a:t>
                </a:r>
                <a:r>
                  <a:rPr lang="en-US" altLang="zh-TW" dirty="0" smtClean="0"/>
                  <a:t> If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a claw-free graph, then for each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/>
                  <a:t>, there is a maximal independent set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 smtClean="0"/>
                  <a:t>.</a:t>
                </a:r>
              </a:p>
              <a:p>
                <a:endParaRPr lang="en-US" altLang="zh-TW" dirty="0"/>
              </a:p>
              <a:p>
                <a:r>
                  <a:rPr lang="en-US" altLang="zh-TW" dirty="0" smtClean="0"/>
                  <a:t>Suppose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a maximum independent set in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zh-TW" dirty="0" smtClean="0"/>
                  <a:t>, 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an arbitrary maximal independent set in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&lt;|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altLang="zh-TW" dirty="0" smtClean="0"/>
                  <a:t>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4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44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橢圓 3"/>
              <p:cNvSpPr/>
              <p:nvPr/>
            </p:nvSpPr>
            <p:spPr>
              <a:xfrm>
                <a:off x="4965139" y="734887"/>
                <a:ext cx="2787627" cy="4656920"/>
              </a:xfrm>
              <a:prstGeom prst="ellipse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zh-TW" altLang="en-US" sz="4000" b="1" dirty="0"/>
              </a:p>
            </p:txBody>
          </p:sp>
        </mc:Choice>
        <mc:Fallback xmlns="">
          <p:sp>
            <p:nvSpPr>
              <p:cNvPr id="4" name="橢圓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139" y="734887"/>
                <a:ext cx="2787627" cy="465692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橢圓 16"/>
              <p:cNvSpPr/>
              <p:nvPr/>
            </p:nvSpPr>
            <p:spPr>
              <a:xfrm>
                <a:off x="4970578" y="734883"/>
                <a:ext cx="2787627" cy="4656920"/>
              </a:xfrm>
              <a:prstGeom prst="ellipse">
                <a:avLst/>
              </a:prstGeom>
              <a:solidFill>
                <a:srgbClr val="7030A0"/>
              </a:solidFill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zh-TW" altLang="en-US" sz="4000" b="1" dirty="0"/>
              </a:p>
            </p:txBody>
          </p:sp>
        </mc:Choice>
        <mc:Fallback>
          <p:sp>
            <p:nvSpPr>
              <p:cNvPr id="17" name="橢圓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578" y="734883"/>
                <a:ext cx="2787627" cy="465692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橢圓 4"/>
              <p:cNvSpPr/>
              <p:nvPr/>
            </p:nvSpPr>
            <p:spPr>
              <a:xfrm>
                <a:off x="1290257" y="734887"/>
                <a:ext cx="2786400" cy="4656920"/>
              </a:xfrm>
              <a:prstGeom prst="ellipse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altLang="zh-TW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橢圓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257" y="734887"/>
                <a:ext cx="2786400" cy="465692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橢圓 5"/>
              <p:cNvSpPr/>
              <p:nvPr/>
            </p:nvSpPr>
            <p:spPr>
              <a:xfrm>
                <a:off x="5506260" y="920028"/>
                <a:ext cx="1705384" cy="1604407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橢圓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260" y="920028"/>
                <a:ext cx="1705384" cy="1604407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橢圓 6"/>
              <p:cNvSpPr/>
              <p:nvPr/>
            </p:nvSpPr>
            <p:spPr>
              <a:xfrm>
                <a:off x="1886091" y="920028"/>
                <a:ext cx="1705384" cy="248513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橢圓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091" y="920028"/>
                <a:ext cx="1705384" cy="248513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橢圓 7"/>
              <p:cNvSpPr/>
              <p:nvPr/>
            </p:nvSpPr>
            <p:spPr>
              <a:xfrm>
                <a:off x="6178952" y="3509621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橢圓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952" y="3509621"/>
                <a:ext cx="360000" cy="360000"/>
              </a:xfrm>
              <a:prstGeom prst="ellipse">
                <a:avLst/>
              </a:prstGeom>
              <a:blipFill>
                <a:blip r:embed="rId7"/>
                <a:stretch>
                  <a:fillRect l="-114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橢圓 8"/>
              <p:cNvSpPr/>
              <p:nvPr/>
            </p:nvSpPr>
            <p:spPr>
              <a:xfrm>
                <a:off x="6178952" y="2837028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橢圓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952" y="2837028"/>
                <a:ext cx="360000" cy="360000"/>
              </a:xfrm>
              <a:prstGeom prst="ellipse">
                <a:avLst/>
              </a:prstGeom>
              <a:blipFill>
                <a:blip r:embed="rId8"/>
                <a:stretch>
                  <a:fillRect l="-4918"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橢圓 17"/>
              <p:cNvSpPr/>
              <p:nvPr/>
            </p:nvSpPr>
            <p:spPr>
              <a:xfrm>
                <a:off x="1886091" y="920028"/>
                <a:ext cx="1705384" cy="2485130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8" name="橢圓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091" y="920028"/>
                <a:ext cx="1705384" cy="2485130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橢圓 9"/>
              <p:cNvSpPr/>
              <p:nvPr/>
            </p:nvSpPr>
            <p:spPr>
              <a:xfrm>
                <a:off x="2558783" y="2703347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橢圓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783" y="2703347"/>
                <a:ext cx="360000" cy="360000"/>
              </a:xfrm>
              <a:prstGeom prst="ellipse">
                <a:avLst/>
              </a:prstGeom>
              <a:blipFill>
                <a:blip r:embed="rId10"/>
                <a:stretch>
                  <a:fillRect l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接點 11"/>
          <p:cNvCxnSpPr>
            <a:stCxn id="10" idx="6"/>
            <a:endCxn id="9" idx="2"/>
          </p:cNvCxnSpPr>
          <p:nvPr/>
        </p:nvCxnSpPr>
        <p:spPr>
          <a:xfrm>
            <a:off x="2918783" y="2883347"/>
            <a:ext cx="3260169" cy="1336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10" idx="6"/>
            <a:endCxn id="8" idx="2"/>
          </p:cNvCxnSpPr>
          <p:nvPr/>
        </p:nvCxnSpPr>
        <p:spPr>
          <a:xfrm>
            <a:off x="2918783" y="2883347"/>
            <a:ext cx="3260169" cy="8062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橢圓 14"/>
              <p:cNvSpPr/>
              <p:nvPr/>
            </p:nvSpPr>
            <p:spPr>
              <a:xfrm>
                <a:off x="2558783" y="3612640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橢圓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783" y="3612640"/>
                <a:ext cx="360000" cy="360000"/>
              </a:xfrm>
              <a:prstGeom prst="ellipse">
                <a:avLst/>
              </a:prstGeom>
              <a:blipFill>
                <a:blip r:embed="rId11"/>
                <a:stretch>
                  <a:fillRect l="-32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接點 15"/>
          <p:cNvCxnSpPr>
            <a:stCxn id="10" idx="4"/>
            <a:endCxn id="15" idx="0"/>
          </p:cNvCxnSpPr>
          <p:nvPr/>
        </p:nvCxnSpPr>
        <p:spPr>
          <a:xfrm>
            <a:off x="2738783" y="3063347"/>
            <a:ext cx="0" cy="5492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>
            <a:stCxn id="15" idx="6"/>
            <a:endCxn id="8" idx="2"/>
          </p:cNvCxnSpPr>
          <p:nvPr/>
        </p:nvCxnSpPr>
        <p:spPr>
          <a:xfrm flipV="1">
            <a:off x="2918783" y="3689621"/>
            <a:ext cx="3260169" cy="10301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855181" y="5639725"/>
                <a:ext cx="73873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∖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∪</m:t>
                          </m:r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∖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d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induced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subgraph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with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US" altLang="zh-TW" sz="2400" b="0" i="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81" y="5639725"/>
                <a:ext cx="7387371" cy="461665"/>
              </a:xfrm>
              <a:prstGeom prst="rect">
                <a:avLst/>
              </a:prstGeom>
              <a:blipFill>
                <a:blip r:embed="rId1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字方塊 1"/>
              <p:cNvSpPr txBox="1"/>
              <p:nvPr/>
            </p:nvSpPr>
            <p:spPr>
              <a:xfrm>
                <a:off x="6003092" y="121591"/>
                <a:ext cx="294817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maximum</m:t>
                      </m:r>
                      <m: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independent</m:t>
                      </m:r>
                      <m: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set</m:t>
                      </m:r>
                    </m:oMath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maximal</m:t>
                      </m:r>
                      <m: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independent</m:t>
                      </m:r>
                      <m: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set</m:t>
                      </m:r>
                    </m:oMath>
                  </m:oMathPara>
                </a14:m>
                <a:endParaRPr lang="zh-TW" altLang="en-US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092" y="121591"/>
                <a:ext cx="2948179" cy="553998"/>
              </a:xfrm>
              <a:prstGeom prst="rect">
                <a:avLst/>
              </a:prstGeom>
              <a:blipFill>
                <a:blip r:embed="rId13"/>
                <a:stretch>
                  <a:fillRect l="-1449" t="-1099" r="-1449" b="-164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56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9" grpId="0" animBg="1"/>
      <p:bldP spid="18" grpId="0" animBg="1"/>
      <p:bldP spid="10" grpId="0" animBg="1"/>
      <p:bldP spid="15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橢圓 3"/>
              <p:cNvSpPr/>
              <p:nvPr/>
            </p:nvSpPr>
            <p:spPr>
              <a:xfrm>
                <a:off x="4965139" y="734887"/>
                <a:ext cx="2787627" cy="4656920"/>
              </a:xfrm>
              <a:prstGeom prst="ellipse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zh-TW" altLang="en-US" sz="4000" b="1" dirty="0"/>
              </a:p>
            </p:txBody>
          </p:sp>
        </mc:Choice>
        <mc:Fallback xmlns="">
          <p:sp>
            <p:nvSpPr>
              <p:cNvPr id="4" name="橢圓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139" y="734887"/>
                <a:ext cx="2787627" cy="465692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橢圓 4"/>
              <p:cNvSpPr/>
              <p:nvPr/>
            </p:nvSpPr>
            <p:spPr>
              <a:xfrm>
                <a:off x="1290257" y="734887"/>
                <a:ext cx="2786400" cy="4656920"/>
              </a:xfrm>
              <a:prstGeom prst="ellipse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altLang="zh-TW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橢圓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257" y="734887"/>
                <a:ext cx="2786400" cy="465692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橢圓 5"/>
              <p:cNvSpPr/>
              <p:nvPr/>
            </p:nvSpPr>
            <p:spPr>
              <a:xfrm>
                <a:off x="5506260" y="920028"/>
                <a:ext cx="1705384" cy="1604407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橢圓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260" y="920028"/>
                <a:ext cx="1705384" cy="160440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橢圓 6"/>
              <p:cNvSpPr/>
              <p:nvPr/>
            </p:nvSpPr>
            <p:spPr>
              <a:xfrm>
                <a:off x="1886091" y="920028"/>
                <a:ext cx="1705384" cy="248513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橢圓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091" y="920028"/>
                <a:ext cx="1705384" cy="248513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橢圓 7"/>
              <p:cNvSpPr/>
              <p:nvPr/>
            </p:nvSpPr>
            <p:spPr>
              <a:xfrm>
                <a:off x="6178952" y="3509621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橢圓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952" y="3509621"/>
                <a:ext cx="360000" cy="360000"/>
              </a:xfrm>
              <a:prstGeom prst="ellipse">
                <a:avLst/>
              </a:prstGeom>
              <a:blipFill>
                <a:blip r:embed="rId6"/>
                <a:stretch>
                  <a:fillRect l="-21311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橢圓 8"/>
              <p:cNvSpPr/>
              <p:nvPr/>
            </p:nvSpPr>
            <p:spPr>
              <a:xfrm>
                <a:off x="6178952" y="2837028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橢圓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952" y="2837028"/>
                <a:ext cx="360000" cy="360000"/>
              </a:xfrm>
              <a:prstGeom prst="ellipse">
                <a:avLst/>
              </a:prstGeom>
              <a:blipFill>
                <a:blip r:embed="rId7"/>
                <a:stretch>
                  <a:fillRect l="-21311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橢圓 9"/>
              <p:cNvSpPr/>
              <p:nvPr/>
            </p:nvSpPr>
            <p:spPr>
              <a:xfrm>
                <a:off x="2496340" y="2344435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橢圓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340" y="2344435"/>
                <a:ext cx="360000" cy="360000"/>
              </a:xfrm>
              <a:prstGeom prst="ellipse">
                <a:avLst/>
              </a:prstGeom>
              <a:blipFill>
                <a:blip r:embed="rId8"/>
                <a:stretch>
                  <a:fillRect l="-1967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接點 11"/>
          <p:cNvCxnSpPr>
            <a:stCxn id="10" idx="6"/>
            <a:endCxn id="9" idx="2"/>
          </p:cNvCxnSpPr>
          <p:nvPr/>
        </p:nvCxnSpPr>
        <p:spPr>
          <a:xfrm>
            <a:off x="2856340" y="2524435"/>
            <a:ext cx="3322612" cy="4925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10" idx="6"/>
            <a:endCxn id="8" idx="2"/>
          </p:cNvCxnSpPr>
          <p:nvPr/>
        </p:nvCxnSpPr>
        <p:spPr>
          <a:xfrm>
            <a:off x="2856340" y="2524435"/>
            <a:ext cx="3322612" cy="11651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1109357" y="5682101"/>
                <a:ext cx="730994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∖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maximal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sz="2400" b="0" i="0" dirty="0" smtClean="0">
                  <a:latin typeface="Cambria Math" panose="02040503050406030204" pitchFamily="18" charset="0"/>
                </a:endParaRPr>
              </a:p>
              <a:p>
                <a:r>
                  <a:rPr lang="en-US" altLang="zh-TW" sz="2400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</a:rPr>
                      <m:t>independent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</a:rPr>
                      <m:t>set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+1.</m:t>
                    </m:r>
                  </m:oMath>
                </a14:m>
                <a:endParaRPr lang="en-US" altLang="zh-TW" sz="2400" b="0" i="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357" y="5682101"/>
                <a:ext cx="7309945" cy="830997"/>
              </a:xfrm>
              <a:prstGeom prst="rect">
                <a:avLst/>
              </a:prstGeom>
              <a:blipFill>
                <a:blip r:embed="rId9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橢圓 16"/>
              <p:cNvSpPr/>
              <p:nvPr/>
            </p:nvSpPr>
            <p:spPr>
              <a:xfrm>
                <a:off x="5506260" y="3979915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橢圓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260" y="3979915"/>
                <a:ext cx="360000" cy="360000"/>
              </a:xfrm>
              <a:prstGeom prst="ellipse">
                <a:avLst/>
              </a:prstGeom>
              <a:blipFill>
                <a:blip r:embed="rId10"/>
                <a:stretch>
                  <a:fillRect l="-21311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橢圓 19"/>
              <p:cNvSpPr/>
              <p:nvPr/>
            </p:nvSpPr>
            <p:spPr>
              <a:xfrm>
                <a:off x="2629708" y="2952353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橢圓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708" y="2952353"/>
                <a:ext cx="360000" cy="360000"/>
              </a:xfrm>
              <a:prstGeom prst="ellipse">
                <a:avLst/>
              </a:prstGeom>
              <a:blipFill>
                <a:blip r:embed="rId11"/>
                <a:stretch>
                  <a:fillRect l="-62295" r="-40984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接點 20"/>
          <p:cNvCxnSpPr>
            <a:stCxn id="20" idx="6"/>
            <a:endCxn id="8" idx="2"/>
          </p:cNvCxnSpPr>
          <p:nvPr/>
        </p:nvCxnSpPr>
        <p:spPr>
          <a:xfrm>
            <a:off x="2989708" y="3132353"/>
            <a:ext cx="3189244" cy="55726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20" idx="6"/>
            <a:endCxn id="17" idx="2"/>
          </p:cNvCxnSpPr>
          <p:nvPr/>
        </p:nvCxnSpPr>
        <p:spPr>
          <a:xfrm>
            <a:off x="2989708" y="3132353"/>
            <a:ext cx="2516552" cy="1027562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橢圓 24"/>
              <p:cNvSpPr/>
              <p:nvPr/>
            </p:nvSpPr>
            <p:spPr>
              <a:xfrm>
                <a:off x="6851644" y="2468394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橢圓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644" y="2468394"/>
                <a:ext cx="360000" cy="360000"/>
              </a:xfrm>
              <a:prstGeom prst="ellipse">
                <a:avLst/>
              </a:prstGeom>
              <a:blipFill>
                <a:blip r:embed="rId12"/>
                <a:stretch>
                  <a:fillRect l="-1967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橢圓 25"/>
              <p:cNvSpPr/>
              <p:nvPr/>
            </p:nvSpPr>
            <p:spPr>
              <a:xfrm>
                <a:off x="2989708" y="1951025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橢圓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708" y="1951025"/>
                <a:ext cx="360000" cy="360000"/>
              </a:xfrm>
              <a:prstGeom prst="ellipse">
                <a:avLst/>
              </a:prstGeom>
              <a:blipFill>
                <a:blip r:embed="rId13"/>
                <a:stretch>
                  <a:fillRect l="-21311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接點 26"/>
          <p:cNvCxnSpPr>
            <a:stCxn id="26" idx="6"/>
            <a:endCxn id="25" idx="2"/>
          </p:cNvCxnSpPr>
          <p:nvPr/>
        </p:nvCxnSpPr>
        <p:spPr>
          <a:xfrm>
            <a:off x="3349708" y="2131025"/>
            <a:ext cx="3501936" cy="5173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26" idx="6"/>
            <a:endCxn id="9" idx="2"/>
          </p:cNvCxnSpPr>
          <p:nvPr/>
        </p:nvCxnSpPr>
        <p:spPr>
          <a:xfrm>
            <a:off x="3349708" y="2131025"/>
            <a:ext cx="2829244" cy="8860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03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3" grpId="0"/>
      <p:bldP spid="17" grpId="0" animBg="1"/>
      <p:bldP spid="20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92919" y="1482774"/>
                <a:ext cx="8065294" cy="4276804"/>
              </a:xfrm>
            </p:spPr>
            <p:txBody>
              <a:bodyPr/>
              <a:lstStyle/>
              <a:p>
                <a:r>
                  <a:rPr lang="en-US" altLang="zh-TW" b="1" dirty="0" smtClean="0"/>
                  <a:t>Theorem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For </a:t>
                </a:r>
                <a:r>
                  <a:rPr lang="en-US" altLang="zh-TW" dirty="0"/>
                  <a:t>each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+2)/2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dirty="0"/>
                  <a:t>, there is a maximal independent set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/>
                  <a:t>.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2919" y="1482774"/>
                <a:ext cx="8065294" cy="4276804"/>
              </a:xfrm>
              <a:blipFill>
                <a:blip r:embed="rId3"/>
                <a:stretch>
                  <a:fillRect l="-1209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群組 24"/>
          <p:cNvGrpSpPr/>
          <p:nvPr/>
        </p:nvGrpSpPr>
        <p:grpSpPr>
          <a:xfrm>
            <a:off x="1621199" y="2966866"/>
            <a:ext cx="1694814" cy="996239"/>
            <a:chOff x="1266497" y="2984938"/>
            <a:chExt cx="1694814" cy="996239"/>
          </a:xfrm>
        </p:grpSpPr>
        <p:grpSp>
          <p:nvGrpSpPr>
            <p:cNvPr id="8" name="群組 7"/>
            <p:cNvGrpSpPr/>
            <p:nvPr/>
          </p:nvGrpSpPr>
          <p:grpSpPr>
            <a:xfrm>
              <a:off x="1266497" y="2984938"/>
              <a:ext cx="360000" cy="996239"/>
              <a:chOff x="1266497" y="2984938"/>
              <a:chExt cx="360000" cy="996239"/>
            </a:xfrm>
          </p:grpSpPr>
          <p:sp>
            <p:nvSpPr>
              <p:cNvPr id="4" name="橢圓 3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橢圓 4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" name="直線接點 6"/>
              <p:cNvCxnSpPr>
                <a:stCxn id="4" idx="4"/>
                <a:endCxn id="5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群組 8"/>
            <p:cNvGrpSpPr/>
            <p:nvPr/>
          </p:nvGrpSpPr>
          <p:grpSpPr>
            <a:xfrm>
              <a:off x="1933904" y="2984938"/>
              <a:ext cx="360000" cy="996239"/>
              <a:chOff x="1266497" y="2984938"/>
              <a:chExt cx="360000" cy="996239"/>
            </a:xfrm>
          </p:grpSpPr>
          <p:sp>
            <p:nvSpPr>
              <p:cNvPr id="10" name="橢圓 9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" name="直線接點 11"/>
              <p:cNvCxnSpPr>
                <a:stCxn id="10" idx="4"/>
                <a:endCxn id="11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群組 12"/>
            <p:cNvGrpSpPr/>
            <p:nvPr/>
          </p:nvGrpSpPr>
          <p:grpSpPr>
            <a:xfrm>
              <a:off x="2601311" y="2984938"/>
              <a:ext cx="360000" cy="996239"/>
              <a:chOff x="1266497" y="2984938"/>
              <a:chExt cx="360000" cy="996239"/>
            </a:xfrm>
          </p:grpSpPr>
          <p:sp>
            <p:nvSpPr>
              <p:cNvPr id="14" name="橢圓 13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" name="直線接點 15"/>
              <p:cNvCxnSpPr>
                <a:stCxn id="14" idx="4"/>
                <a:endCxn id="15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直線接點 17"/>
            <p:cNvCxnSpPr>
              <a:stCxn id="4" idx="6"/>
              <a:endCxn id="10" idx="2"/>
            </p:cNvCxnSpPr>
            <p:nvPr/>
          </p:nvCxnSpPr>
          <p:spPr>
            <a:xfrm>
              <a:off x="1626497" y="3164938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>
              <a:stCxn id="5" idx="6"/>
              <a:endCxn id="11" idx="2"/>
            </p:cNvCxnSpPr>
            <p:nvPr/>
          </p:nvCxnSpPr>
          <p:spPr>
            <a:xfrm>
              <a:off x="1626497" y="3801177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>
              <a:stCxn id="10" idx="6"/>
              <a:endCxn id="14" idx="2"/>
            </p:cNvCxnSpPr>
            <p:nvPr/>
          </p:nvCxnSpPr>
          <p:spPr>
            <a:xfrm>
              <a:off x="2293904" y="3164938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>
              <a:stCxn id="11" idx="6"/>
              <a:endCxn id="15" idx="2"/>
            </p:cNvCxnSpPr>
            <p:nvPr/>
          </p:nvCxnSpPr>
          <p:spPr>
            <a:xfrm>
              <a:off x="2293904" y="3801177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群組 25"/>
          <p:cNvGrpSpPr/>
          <p:nvPr/>
        </p:nvGrpSpPr>
        <p:grpSpPr>
          <a:xfrm>
            <a:off x="5641406" y="2966865"/>
            <a:ext cx="1694814" cy="996239"/>
            <a:chOff x="1266497" y="2984938"/>
            <a:chExt cx="1694814" cy="996239"/>
          </a:xfrm>
        </p:grpSpPr>
        <p:grpSp>
          <p:nvGrpSpPr>
            <p:cNvPr id="27" name="群組 26"/>
            <p:cNvGrpSpPr/>
            <p:nvPr/>
          </p:nvGrpSpPr>
          <p:grpSpPr>
            <a:xfrm>
              <a:off x="1266497" y="2984938"/>
              <a:ext cx="360000" cy="996239"/>
              <a:chOff x="1266497" y="2984938"/>
              <a:chExt cx="360000" cy="996239"/>
            </a:xfrm>
          </p:grpSpPr>
          <p:sp>
            <p:nvSpPr>
              <p:cNvPr id="40" name="橢圓 39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橢圓 40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直線接點 41"/>
              <p:cNvCxnSpPr>
                <a:stCxn id="40" idx="4"/>
                <a:endCxn id="41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群組 27"/>
            <p:cNvGrpSpPr/>
            <p:nvPr/>
          </p:nvGrpSpPr>
          <p:grpSpPr>
            <a:xfrm>
              <a:off x="1933904" y="2984938"/>
              <a:ext cx="360000" cy="996239"/>
              <a:chOff x="1266497" y="2984938"/>
              <a:chExt cx="360000" cy="996239"/>
            </a:xfrm>
          </p:grpSpPr>
          <p:sp>
            <p:nvSpPr>
              <p:cNvPr id="37" name="橢圓 36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橢圓 37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9" name="直線接點 38"/>
              <p:cNvCxnSpPr>
                <a:stCxn id="37" idx="4"/>
                <a:endCxn id="38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群組 28"/>
            <p:cNvGrpSpPr/>
            <p:nvPr/>
          </p:nvGrpSpPr>
          <p:grpSpPr>
            <a:xfrm>
              <a:off x="2601311" y="2984938"/>
              <a:ext cx="360000" cy="996239"/>
              <a:chOff x="1266497" y="2984938"/>
              <a:chExt cx="360000" cy="996239"/>
            </a:xfrm>
          </p:grpSpPr>
          <p:sp>
            <p:nvSpPr>
              <p:cNvPr id="34" name="橢圓 33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橢圓 34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6" name="直線接點 35"/>
              <p:cNvCxnSpPr>
                <a:stCxn id="34" idx="4"/>
                <a:endCxn id="35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直線接點 29"/>
            <p:cNvCxnSpPr>
              <a:stCxn id="40" idx="6"/>
              <a:endCxn id="37" idx="2"/>
            </p:cNvCxnSpPr>
            <p:nvPr/>
          </p:nvCxnSpPr>
          <p:spPr>
            <a:xfrm>
              <a:off x="1626497" y="3164938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41" idx="6"/>
              <a:endCxn id="38" idx="2"/>
            </p:cNvCxnSpPr>
            <p:nvPr/>
          </p:nvCxnSpPr>
          <p:spPr>
            <a:xfrm>
              <a:off x="1626497" y="3801177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>
              <a:stCxn id="37" idx="6"/>
              <a:endCxn id="34" idx="2"/>
            </p:cNvCxnSpPr>
            <p:nvPr/>
          </p:nvCxnSpPr>
          <p:spPr>
            <a:xfrm>
              <a:off x="2293904" y="3164938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38" idx="6"/>
              <a:endCxn id="35" idx="2"/>
            </p:cNvCxnSpPr>
            <p:nvPr/>
          </p:nvCxnSpPr>
          <p:spPr>
            <a:xfrm>
              <a:off x="2293904" y="3801177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向右箭號 191"/>
          <p:cNvSpPr/>
          <p:nvPr/>
        </p:nvSpPr>
        <p:spPr>
          <a:xfrm>
            <a:off x="3862552" y="3231870"/>
            <a:ext cx="1250731" cy="454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文字方塊 192"/>
              <p:cNvSpPr txBox="1"/>
              <p:nvPr/>
            </p:nvSpPr>
            <p:spPr>
              <a:xfrm>
                <a:off x="1955645" y="4242291"/>
                <a:ext cx="10259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3" name="文字方塊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645" y="4242291"/>
                <a:ext cx="1025922" cy="369332"/>
              </a:xfrm>
              <a:prstGeom prst="rect">
                <a:avLst/>
              </a:prstGeom>
              <a:blipFill>
                <a:blip r:embed="rId4"/>
                <a:stretch>
                  <a:fillRect l="-7143" r="-238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文字方塊 193"/>
              <p:cNvSpPr txBox="1"/>
              <p:nvPr/>
            </p:nvSpPr>
            <p:spPr>
              <a:xfrm>
                <a:off x="5975852" y="4242291"/>
                <a:ext cx="10259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4" name="文字方塊 1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852" y="4242291"/>
                <a:ext cx="1025922" cy="369332"/>
              </a:xfrm>
              <a:prstGeom prst="rect">
                <a:avLst/>
              </a:prstGeom>
              <a:blipFill>
                <a:blip r:embed="rId5"/>
                <a:stretch>
                  <a:fillRect l="-6509" r="-177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72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 animBg="1"/>
      <p:bldP spid="193" grpId="0"/>
      <p:bldP spid="1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6" name="群組 125"/>
          <p:cNvGrpSpPr/>
          <p:nvPr/>
        </p:nvGrpSpPr>
        <p:grpSpPr>
          <a:xfrm>
            <a:off x="793531" y="1695840"/>
            <a:ext cx="7702800" cy="996239"/>
            <a:chOff x="740979" y="4211484"/>
            <a:chExt cx="7702800" cy="996239"/>
          </a:xfrm>
        </p:grpSpPr>
        <p:grpSp>
          <p:nvGrpSpPr>
            <p:cNvPr id="44" name="群組 43"/>
            <p:cNvGrpSpPr/>
            <p:nvPr/>
          </p:nvGrpSpPr>
          <p:grpSpPr>
            <a:xfrm>
              <a:off x="74097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57" name="橢圓 56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8" name="橢圓 57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9" name="直線接點 58"/>
              <p:cNvCxnSpPr>
                <a:stCxn id="57" idx="4"/>
                <a:endCxn id="58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群組 44"/>
            <p:cNvGrpSpPr/>
            <p:nvPr/>
          </p:nvGrpSpPr>
          <p:grpSpPr>
            <a:xfrm>
              <a:off x="1408386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54" name="橢圓 53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5" name="橢圓 54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6" name="直線接點 55"/>
              <p:cNvCxnSpPr>
                <a:stCxn id="54" idx="4"/>
                <a:endCxn id="55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群組 45"/>
            <p:cNvGrpSpPr/>
            <p:nvPr/>
          </p:nvGrpSpPr>
          <p:grpSpPr>
            <a:xfrm>
              <a:off x="2075793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51" name="橢圓 50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橢圓 51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3" name="直線接點 52"/>
              <p:cNvCxnSpPr>
                <a:stCxn id="51" idx="4"/>
                <a:endCxn id="52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直線接點 46"/>
            <p:cNvCxnSpPr>
              <a:stCxn id="57" idx="6"/>
              <a:endCxn id="54" idx="2"/>
            </p:cNvCxnSpPr>
            <p:nvPr/>
          </p:nvCxnSpPr>
          <p:spPr>
            <a:xfrm>
              <a:off x="1100979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>
              <a:stCxn id="58" idx="6"/>
              <a:endCxn id="55" idx="2"/>
            </p:cNvCxnSpPr>
            <p:nvPr/>
          </p:nvCxnSpPr>
          <p:spPr>
            <a:xfrm>
              <a:off x="1100979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>
              <a:stCxn id="54" idx="6"/>
              <a:endCxn id="51" idx="2"/>
            </p:cNvCxnSpPr>
            <p:nvPr/>
          </p:nvCxnSpPr>
          <p:spPr>
            <a:xfrm>
              <a:off x="1768386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55" idx="6"/>
              <a:endCxn id="52" idx="2"/>
            </p:cNvCxnSpPr>
            <p:nvPr/>
          </p:nvCxnSpPr>
          <p:spPr>
            <a:xfrm>
              <a:off x="1768386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群組 59"/>
            <p:cNvGrpSpPr/>
            <p:nvPr/>
          </p:nvGrpSpPr>
          <p:grpSpPr>
            <a:xfrm>
              <a:off x="274319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61" name="橢圓 60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2" name="橢圓 61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3" name="直線接點 62"/>
              <p:cNvCxnSpPr>
                <a:stCxn id="61" idx="4"/>
                <a:endCxn id="62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群組 63"/>
            <p:cNvGrpSpPr/>
            <p:nvPr/>
          </p:nvGrpSpPr>
          <p:grpSpPr>
            <a:xfrm>
              <a:off x="3410606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65" name="橢圓 64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6" name="橢圓 65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7" name="直線接點 66"/>
              <p:cNvCxnSpPr>
                <a:stCxn id="65" idx="4"/>
                <a:endCxn id="66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群組 67"/>
            <p:cNvGrpSpPr/>
            <p:nvPr/>
          </p:nvGrpSpPr>
          <p:grpSpPr>
            <a:xfrm>
              <a:off x="4078013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69" name="橢圓 68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橢圓 69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1" name="直線接點 70"/>
              <p:cNvCxnSpPr>
                <a:stCxn id="69" idx="4"/>
                <a:endCxn id="70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群組 71"/>
            <p:cNvGrpSpPr/>
            <p:nvPr/>
          </p:nvGrpSpPr>
          <p:grpSpPr>
            <a:xfrm>
              <a:off x="4746745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73" name="橢圓 72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4" name="橢圓 73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5" name="直線接點 74"/>
              <p:cNvCxnSpPr>
                <a:stCxn id="73" idx="4"/>
                <a:endCxn id="74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群組 75"/>
            <p:cNvGrpSpPr/>
            <p:nvPr/>
          </p:nvGrpSpPr>
          <p:grpSpPr>
            <a:xfrm>
              <a:off x="5414152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77" name="橢圓 76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8" name="橢圓 77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9" name="直線接點 78"/>
              <p:cNvCxnSpPr>
                <a:stCxn id="77" idx="4"/>
                <a:endCxn id="78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群組 79"/>
            <p:cNvGrpSpPr/>
            <p:nvPr/>
          </p:nvGrpSpPr>
          <p:grpSpPr>
            <a:xfrm>
              <a:off x="608155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81" name="橢圓 80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2" name="橢圓 81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3" name="直線接點 82"/>
              <p:cNvCxnSpPr>
                <a:stCxn id="81" idx="4"/>
                <a:endCxn id="82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直線接點 83"/>
            <p:cNvCxnSpPr>
              <a:stCxn id="73" idx="6"/>
              <a:endCxn id="77" idx="2"/>
            </p:cNvCxnSpPr>
            <p:nvPr/>
          </p:nvCxnSpPr>
          <p:spPr>
            <a:xfrm>
              <a:off x="5106745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>
              <a:stCxn id="74" idx="6"/>
              <a:endCxn id="78" idx="2"/>
            </p:cNvCxnSpPr>
            <p:nvPr/>
          </p:nvCxnSpPr>
          <p:spPr>
            <a:xfrm>
              <a:off x="5106745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>
              <a:stCxn id="77" idx="6"/>
              <a:endCxn id="81" idx="2"/>
            </p:cNvCxnSpPr>
            <p:nvPr/>
          </p:nvCxnSpPr>
          <p:spPr>
            <a:xfrm>
              <a:off x="5774152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>
              <a:stCxn id="78" idx="6"/>
              <a:endCxn id="82" idx="2"/>
            </p:cNvCxnSpPr>
            <p:nvPr/>
          </p:nvCxnSpPr>
          <p:spPr>
            <a:xfrm>
              <a:off x="5774152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群組 87"/>
            <p:cNvGrpSpPr/>
            <p:nvPr/>
          </p:nvGrpSpPr>
          <p:grpSpPr>
            <a:xfrm>
              <a:off x="6748965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89" name="橢圓 88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橢圓 89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直線接點 90"/>
              <p:cNvCxnSpPr>
                <a:stCxn id="89" idx="4"/>
                <a:endCxn id="90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群組 95"/>
            <p:cNvGrpSpPr/>
            <p:nvPr/>
          </p:nvGrpSpPr>
          <p:grpSpPr>
            <a:xfrm>
              <a:off x="808377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97" name="橢圓 96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8" name="橢圓 97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9" name="直線接點 98"/>
              <p:cNvCxnSpPr>
                <a:stCxn id="97" idx="4"/>
                <a:endCxn id="98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直線接點 100"/>
            <p:cNvCxnSpPr>
              <a:stCxn id="51" idx="6"/>
              <a:endCxn id="61" idx="2"/>
            </p:cNvCxnSpPr>
            <p:nvPr/>
          </p:nvCxnSpPr>
          <p:spPr>
            <a:xfrm>
              <a:off x="2435793" y="4391484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>
              <a:stCxn id="52" idx="6"/>
              <a:endCxn id="62" idx="2"/>
            </p:cNvCxnSpPr>
            <p:nvPr/>
          </p:nvCxnSpPr>
          <p:spPr>
            <a:xfrm>
              <a:off x="2435793" y="5027723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>
              <a:stCxn id="61" idx="6"/>
              <a:endCxn id="65" idx="2"/>
            </p:cNvCxnSpPr>
            <p:nvPr/>
          </p:nvCxnSpPr>
          <p:spPr>
            <a:xfrm>
              <a:off x="3103199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>
              <a:stCxn id="62" idx="6"/>
              <a:endCxn id="66" idx="2"/>
            </p:cNvCxnSpPr>
            <p:nvPr/>
          </p:nvCxnSpPr>
          <p:spPr>
            <a:xfrm>
              <a:off x="3103199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>
              <a:stCxn id="65" idx="6"/>
              <a:endCxn id="69" idx="2"/>
            </p:cNvCxnSpPr>
            <p:nvPr/>
          </p:nvCxnSpPr>
          <p:spPr>
            <a:xfrm>
              <a:off x="3770606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>
              <a:stCxn id="66" idx="6"/>
              <a:endCxn id="70" idx="2"/>
            </p:cNvCxnSpPr>
            <p:nvPr/>
          </p:nvCxnSpPr>
          <p:spPr>
            <a:xfrm>
              <a:off x="3770606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>
              <a:stCxn id="69" idx="6"/>
              <a:endCxn id="73" idx="2"/>
            </p:cNvCxnSpPr>
            <p:nvPr/>
          </p:nvCxnSpPr>
          <p:spPr>
            <a:xfrm>
              <a:off x="4438013" y="4391484"/>
              <a:ext cx="3087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>
              <a:stCxn id="70" idx="6"/>
              <a:endCxn id="74" idx="2"/>
            </p:cNvCxnSpPr>
            <p:nvPr/>
          </p:nvCxnSpPr>
          <p:spPr>
            <a:xfrm>
              <a:off x="4438013" y="5027723"/>
              <a:ext cx="3087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>
              <a:stCxn id="81" idx="6"/>
              <a:endCxn id="89" idx="2"/>
            </p:cNvCxnSpPr>
            <p:nvPr/>
          </p:nvCxnSpPr>
          <p:spPr>
            <a:xfrm>
              <a:off x="6441559" y="4391484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接點 120"/>
            <p:cNvCxnSpPr>
              <a:stCxn id="82" idx="6"/>
              <a:endCxn id="90" idx="2"/>
            </p:cNvCxnSpPr>
            <p:nvPr/>
          </p:nvCxnSpPr>
          <p:spPr>
            <a:xfrm>
              <a:off x="6441559" y="5027723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接點 122"/>
            <p:cNvCxnSpPr>
              <a:stCxn id="89" idx="6"/>
              <a:endCxn id="97" idx="2"/>
            </p:cNvCxnSpPr>
            <p:nvPr/>
          </p:nvCxnSpPr>
          <p:spPr>
            <a:xfrm>
              <a:off x="7108965" y="4391484"/>
              <a:ext cx="974814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>
              <a:stCxn id="90" idx="6"/>
              <a:endCxn id="98" idx="2"/>
            </p:cNvCxnSpPr>
            <p:nvPr/>
          </p:nvCxnSpPr>
          <p:spPr>
            <a:xfrm>
              <a:off x="7108965" y="5027723"/>
              <a:ext cx="974814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群組 126"/>
          <p:cNvGrpSpPr/>
          <p:nvPr/>
        </p:nvGrpSpPr>
        <p:grpSpPr>
          <a:xfrm>
            <a:off x="793531" y="3319963"/>
            <a:ext cx="7702800" cy="996239"/>
            <a:chOff x="740979" y="4211484"/>
            <a:chExt cx="7702800" cy="996239"/>
          </a:xfrm>
        </p:grpSpPr>
        <p:grpSp>
          <p:nvGrpSpPr>
            <p:cNvPr id="128" name="群組 127"/>
            <p:cNvGrpSpPr/>
            <p:nvPr/>
          </p:nvGrpSpPr>
          <p:grpSpPr>
            <a:xfrm>
              <a:off x="74097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89" name="橢圓 188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0" name="橢圓 189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1" name="直線接點 190"/>
              <p:cNvCxnSpPr>
                <a:stCxn id="189" idx="4"/>
                <a:endCxn id="190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群組 128"/>
            <p:cNvGrpSpPr/>
            <p:nvPr/>
          </p:nvGrpSpPr>
          <p:grpSpPr>
            <a:xfrm>
              <a:off x="1408386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86" name="橢圓 185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7" name="橢圓 186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88" name="直線接點 187"/>
              <p:cNvCxnSpPr>
                <a:stCxn id="186" idx="4"/>
                <a:endCxn id="187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群組 129"/>
            <p:cNvGrpSpPr/>
            <p:nvPr/>
          </p:nvGrpSpPr>
          <p:grpSpPr>
            <a:xfrm>
              <a:off x="2075793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83" name="橢圓 182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4" name="橢圓 183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85" name="直線接點 184"/>
              <p:cNvCxnSpPr>
                <a:stCxn id="183" idx="4"/>
                <a:endCxn id="184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直線接點 130"/>
            <p:cNvCxnSpPr>
              <a:stCxn id="189" idx="6"/>
              <a:endCxn id="186" idx="2"/>
            </p:cNvCxnSpPr>
            <p:nvPr/>
          </p:nvCxnSpPr>
          <p:spPr>
            <a:xfrm>
              <a:off x="1100979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接點 131"/>
            <p:cNvCxnSpPr>
              <a:stCxn id="190" idx="6"/>
              <a:endCxn id="187" idx="2"/>
            </p:cNvCxnSpPr>
            <p:nvPr/>
          </p:nvCxnSpPr>
          <p:spPr>
            <a:xfrm>
              <a:off x="1100979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接點 132"/>
            <p:cNvCxnSpPr>
              <a:stCxn id="186" idx="6"/>
              <a:endCxn id="183" idx="2"/>
            </p:cNvCxnSpPr>
            <p:nvPr/>
          </p:nvCxnSpPr>
          <p:spPr>
            <a:xfrm>
              <a:off x="1768386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接點 133"/>
            <p:cNvCxnSpPr>
              <a:stCxn id="187" idx="6"/>
              <a:endCxn id="184" idx="2"/>
            </p:cNvCxnSpPr>
            <p:nvPr/>
          </p:nvCxnSpPr>
          <p:spPr>
            <a:xfrm>
              <a:off x="1768386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5" name="群組 134"/>
            <p:cNvGrpSpPr/>
            <p:nvPr/>
          </p:nvGrpSpPr>
          <p:grpSpPr>
            <a:xfrm>
              <a:off x="274319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80" name="橢圓 179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1" name="橢圓 180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2" name="直線接點 181"/>
              <p:cNvCxnSpPr>
                <a:stCxn id="180" idx="4"/>
                <a:endCxn id="181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群組 135"/>
            <p:cNvGrpSpPr/>
            <p:nvPr/>
          </p:nvGrpSpPr>
          <p:grpSpPr>
            <a:xfrm>
              <a:off x="3410606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77" name="橢圓 176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8" name="橢圓 177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79" name="直線接點 178"/>
              <p:cNvCxnSpPr>
                <a:stCxn id="177" idx="4"/>
                <a:endCxn id="178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群組 136"/>
            <p:cNvGrpSpPr/>
            <p:nvPr/>
          </p:nvGrpSpPr>
          <p:grpSpPr>
            <a:xfrm>
              <a:off x="4078013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74" name="橢圓 173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5" name="橢圓 174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76" name="直線接點 175"/>
              <p:cNvCxnSpPr>
                <a:stCxn id="174" idx="4"/>
                <a:endCxn id="175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群組 137"/>
            <p:cNvGrpSpPr/>
            <p:nvPr/>
          </p:nvGrpSpPr>
          <p:grpSpPr>
            <a:xfrm>
              <a:off x="4746745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71" name="橢圓 170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2" name="橢圓 171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3" name="直線接點 172"/>
              <p:cNvCxnSpPr>
                <a:stCxn id="171" idx="4"/>
                <a:endCxn id="172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群組 138"/>
            <p:cNvGrpSpPr/>
            <p:nvPr/>
          </p:nvGrpSpPr>
          <p:grpSpPr>
            <a:xfrm>
              <a:off x="5414152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68" name="橢圓 167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9" name="橢圓 168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70" name="直線接點 169"/>
              <p:cNvCxnSpPr>
                <a:stCxn id="168" idx="4"/>
                <a:endCxn id="169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群組 139"/>
            <p:cNvGrpSpPr/>
            <p:nvPr/>
          </p:nvGrpSpPr>
          <p:grpSpPr>
            <a:xfrm>
              <a:off x="608155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65" name="橢圓 164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6" name="橢圓 165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7" name="直線接點 166"/>
              <p:cNvCxnSpPr>
                <a:stCxn id="165" idx="4"/>
                <a:endCxn id="166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1" name="直線接點 140"/>
            <p:cNvCxnSpPr>
              <a:stCxn id="171" idx="6"/>
              <a:endCxn id="168" idx="2"/>
            </p:cNvCxnSpPr>
            <p:nvPr/>
          </p:nvCxnSpPr>
          <p:spPr>
            <a:xfrm>
              <a:off x="5106745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接點 141"/>
            <p:cNvCxnSpPr>
              <a:stCxn id="172" idx="6"/>
              <a:endCxn id="169" idx="2"/>
            </p:cNvCxnSpPr>
            <p:nvPr/>
          </p:nvCxnSpPr>
          <p:spPr>
            <a:xfrm>
              <a:off x="5106745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接點 142"/>
            <p:cNvCxnSpPr>
              <a:stCxn id="168" idx="6"/>
              <a:endCxn id="165" idx="2"/>
            </p:cNvCxnSpPr>
            <p:nvPr/>
          </p:nvCxnSpPr>
          <p:spPr>
            <a:xfrm>
              <a:off x="5774152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接點 143"/>
            <p:cNvCxnSpPr>
              <a:stCxn id="169" idx="6"/>
              <a:endCxn id="166" idx="2"/>
            </p:cNvCxnSpPr>
            <p:nvPr/>
          </p:nvCxnSpPr>
          <p:spPr>
            <a:xfrm>
              <a:off x="5774152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5" name="群組 144"/>
            <p:cNvGrpSpPr/>
            <p:nvPr/>
          </p:nvGrpSpPr>
          <p:grpSpPr>
            <a:xfrm>
              <a:off x="6748965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62" name="橢圓 161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3" name="橢圓 162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4" name="直線接點 163"/>
              <p:cNvCxnSpPr>
                <a:stCxn id="162" idx="4"/>
                <a:endCxn id="163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群組 145"/>
            <p:cNvGrpSpPr/>
            <p:nvPr/>
          </p:nvGrpSpPr>
          <p:grpSpPr>
            <a:xfrm>
              <a:off x="808377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159" name="橢圓 158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0" name="橢圓 159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1" name="直線接點 160"/>
              <p:cNvCxnSpPr>
                <a:stCxn id="159" idx="4"/>
                <a:endCxn id="160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7" name="直線接點 146"/>
            <p:cNvCxnSpPr>
              <a:stCxn id="183" idx="6"/>
              <a:endCxn id="180" idx="2"/>
            </p:cNvCxnSpPr>
            <p:nvPr/>
          </p:nvCxnSpPr>
          <p:spPr>
            <a:xfrm>
              <a:off x="2435793" y="4391484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>
              <a:stCxn id="184" idx="6"/>
              <a:endCxn id="181" idx="2"/>
            </p:cNvCxnSpPr>
            <p:nvPr/>
          </p:nvCxnSpPr>
          <p:spPr>
            <a:xfrm>
              <a:off x="2435793" y="5027723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/>
            <p:cNvCxnSpPr>
              <a:stCxn id="180" idx="6"/>
              <a:endCxn id="177" idx="2"/>
            </p:cNvCxnSpPr>
            <p:nvPr/>
          </p:nvCxnSpPr>
          <p:spPr>
            <a:xfrm>
              <a:off x="3103199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/>
            <p:cNvCxnSpPr>
              <a:stCxn id="181" idx="6"/>
              <a:endCxn id="178" idx="2"/>
            </p:cNvCxnSpPr>
            <p:nvPr/>
          </p:nvCxnSpPr>
          <p:spPr>
            <a:xfrm>
              <a:off x="3103199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>
              <a:stCxn id="177" idx="6"/>
              <a:endCxn id="174" idx="2"/>
            </p:cNvCxnSpPr>
            <p:nvPr/>
          </p:nvCxnSpPr>
          <p:spPr>
            <a:xfrm>
              <a:off x="3770606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/>
            <p:cNvCxnSpPr>
              <a:stCxn id="178" idx="6"/>
              <a:endCxn id="175" idx="2"/>
            </p:cNvCxnSpPr>
            <p:nvPr/>
          </p:nvCxnSpPr>
          <p:spPr>
            <a:xfrm>
              <a:off x="3770606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接點 152"/>
            <p:cNvCxnSpPr>
              <a:stCxn id="174" idx="6"/>
              <a:endCxn id="171" idx="2"/>
            </p:cNvCxnSpPr>
            <p:nvPr/>
          </p:nvCxnSpPr>
          <p:spPr>
            <a:xfrm>
              <a:off x="4438013" y="4391484"/>
              <a:ext cx="3087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接點 153"/>
            <p:cNvCxnSpPr>
              <a:stCxn id="175" idx="6"/>
              <a:endCxn id="172" idx="2"/>
            </p:cNvCxnSpPr>
            <p:nvPr/>
          </p:nvCxnSpPr>
          <p:spPr>
            <a:xfrm>
              <a:off x="4438013" y="5027723"/>
              <a:ext cx="3087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接點 154"/>
            <p:cNvCxnSpPr>
              <a:stCxn id="165" idx="6"/>
              <a:endCxn id="162" idx="2"/>
            </p:cNvCxnSpPr>
            <p:nvPr/>
          </p:nvCxnSpPr>
          <p:spPr>
            <a:xfrm>
              <a:off x="6441559" y="4391484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/>
            <p:cNvCxnSpPr>
              <a:stCxn id="166" idx="6"/>
              <a:endCxn id="163" idx="2"/>
            </p:cNvCxnSpPr>
            <p:nvPr/>
          </p:nvCxnSpPr>
          <p:spPr>
            <a:xfrm>
              <a:off x="6441559" y="5027723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/>
            <p:cNvCxnSpPr>
              <a:stCxn id="162" idx="6"/>
              <a:endCxn id="159" idx="2"/>
            </p:cNvCxnSpPr>
            <p:nvPr/>
          </p:nvCxnSpPr>
          <p:spPr>
            <a:xfrm>
              <a:off x="7108965" y="4391484"/>
              <a:ext cx="974814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接點 157"/>
            <p:cNvCxnSpPr>
              <a:stCxn id="163" idx="6"/>
              <a:endCxn id="160" idx="2"/>
            </p:cNvCxnSpPr>
            <p:nvPr/>
          </p:nvCxnSpPr>
          <p:spPr>
            <a:xfrm>
              <a:off x="7108965" y="5027723"/>
              <a:ext cx="974814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群組 192"/>
          <p:cNvGrpSpPr/>
          <p:nvPr/>
        </p:nvGrpSpPr>
        <p:grpSpPr>
          <a:xfrm>
            <a:off x="793531" y="5085595"/>
            <a:ext cx="7702800" cy="996239"/>
            <a:chOff x="740979" y="4211484"/>
            <a:chExt cx="7702800" cy="996239"/>
          </a:xfrm>
        </p:grpSpPr>
        <p:grpSp>
          <p:nvGrpSpPr>
            <p:cNvPr id="194" name="群組 193"/>
            <p:cNvGrpSpPr/>
            <p:nvPr/>
          </p:nvGrpSpPr>
          <p:grpSpPr>
            <a:xfrm>
              <a:off x="74097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55" name="橢圓 254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6" name="橢圓 255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7" name="直線接點 256"/>
              <p:cNvCxnSpPr>
                <a:stCxn id="255" idx="4"/>
                <a:endCxn id="256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群組 194"/>
            <p:cNvGrpSpPr/>
            <p:nvPr/>
          </p:nvGrpSpPr>
          <p:grpSpPr>
            <a:xfrm>
              <a:off x="1408386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52" name="橢圓 251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3" name="橢圓 252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54" name="直線接點 253"/>
              <p:cNvCxnSpPr>
                <a:stCxn id="252" idx="4"/>
                <a:endCxn id="253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群組 195"/>
            <p:cNvGrpSpPr/>
            <p:nvPr/>
          </p:nvGrpSpPr>
          <p:grpSpPr>
            <a:xfrm>
              <a:off x="2075793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49" name="橢圓 248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0" name="橢圓 249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251" name="直線接點 250"/>
              <p:cNvCxnSpPr>
                <a:stCxn id="249" idx="4"/>
                <a:endCxn id="250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7" name="直線接點 196"/>
            <p:cNvCxnSpPr>
              <a:stCxn id="255" idx="6"/>
              <a:endCxn id="252" idx="2"/>
            </p:cNvCxnSpPr>
            <p:nvPr/>
          </p:nvCxnSpPr>
          <p:spPr>
            <a:xfrm>
              <a:off x="1100979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接點 197"/>
            <p:cNvCxnSpPr>
              <a:stCxn id="256" idx="6"/>
              <a:endCxn id="253" idx="2"/>
            </p:cNvCxnSpPr>
            <p:nvPr/>
          </p:nvCxnSpPr>
          <p:spPr>
            <a:xfrm>
              <a:off x="1100979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接點 198"/>
            <p:cNvCxnSpPr>
              <a:stCxn id="252" idx="6"/>
              <a:endCxn id="249" idx="2"/>
            </p:cNvCxnSpPr>
            <p:nvPr/>
          </p:nvCxnSpPr>
          <p:spPr>
            <a:xfrm>
              <a:off x="1768386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接點 199"/>
            <p:cNvCxnSpPr>
              <a:stCxn id="253" idx="6"/>
              <a:endCxn id="250" idx="2"/>
            </p:cNvCxnSpPr>
            <p:nvPr/>
          </p:nvCxnSpPr>
          <p:spPr>
            <a:xfrm>
              <a:off x="1768386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1" name="群組 200"/>
            <p:cNvGrpSpPr/>
            <p:nvPr/>
          </p:nvGrpSpPr>
          <p:grpSpPr>
            <a:xfrm>
              <a:off x="274319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46" name="橢圓 245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7" name="橢圓 246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8" name="直線接點 247"/>
              <p:cNvCxnSpPr>
                <a:stCxn id="246" idx="4"/>
                <a:endCxn id="247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群組 201"/>
            <p:cNvGrpSpPr/>
            <p:nvPr/>
          </p:nvGrpSpPr>
          <p:grpSpPr>
            <a:xfrm>
              <a:off x="3410606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43" name="橢圓 242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4" name="橢圓 243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45" name="直線接點 244"/>
              <p:cNvCxnSpPr>
                <a:stCxn id="243" idx="4"/>
                <a:endCxn id="244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群組 202"/>
            <p:cNvGrpSpPr/>
            <p:nvPr/>
          </p:nvGrpSpPr>
          <p:grpSpPr>
            <a:xfrm>
              <a:off x="4078013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40" name="橢圓 239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1" name="橢圓 240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42" name="直線接點 241"/>
              <p:cNvCxnSpPr>
                <a:stCxn id="240" idx="4"/>
                <a:endCxn id="241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群組 203"/>
            <p:cNvGrpSpPr/>
            <p:nvPr/>
          </p:nvGrpSpPr>
          <p:grpSpPr>
            <a:xfrm>
              <a:off x="4746745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37" name="橢圓 236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8" name="橢圓 237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9" name="直線接點 238"/>
              <p:cNvCxnSpPr>
                <a:stCxn id="237" idx="4"/>
                <a:endCxn id="238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群組 204"/>
            <p:cNvGrpSpPr/>
            <p:nvPr/>
          </p:nvGrpSpPr>
          <p:grpSpPr>
            <a:xfrm>
              <a:off x="5414152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34" name="橢圓 233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5" name="橢圓 234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36" name="直線接點 235"/>
              <p:cNvCxnSpPr>
                <a:stCxn id="234" idx="4"/>
                <a:endCxn id="235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群組 205"/>
            <p:cNvGrpSpPr/>
            <p:nvPr/>
          </p:nvGrpSpPr>
          <p:grpSpPr>
            <a:xfrm>
              <a:off x="608155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31" name="橢圓 230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2" name="橢圓 231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33" name="直線接點 232"/>
              <p:cNvCxnSpPr>
                <a:stCxn id="231" idx="4"/>
                <a:endCxn id="232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7" name="直線接點 206"/>
            <p:cNvCxnSpPr>
              <a:stCxn id="237" idx="6"/>
              <a:endCxn id="234" idx="2"/>
            </p:cNvCxnSpPr>
            <p:nvPr/>
          </p:nvCxnSpPr>
          <p:spPr>
            <a:xfrm>
              <a:off x="5106745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接點 207"/>
            <p:cNvCxnSpPr>
              <a:stCxn id="238" idx="6"/>
              <a:endCxn id="235" idx="2"/>
            </p:cNvCxnSpPr>
            <p:nvPr/>
          </p:nvCxnSpPr>
          <p:spPr>
            <a:xfrm>
              <a:off x="5106745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接點 208"/>
            <p:cNvCxnSpPr>
              <a:stCxn id="234" idx="6"/>
              <a:endCxn id="231" idx="2"/>
            </p:cNvCxnSpPr>
            <p:nvPr/>
          </p:nvCxnSpPr>
          <p:spPr>
            <a:xfrm>
              <a:off x="5774152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接點 209"/>
            <p:cNvCxnSpPr>
              <a:stCxn id="235" idx="6"/>
              <a:endCxn id="232" idx="2"/>
            </p:cNvCxnSpPr>
            <p:nvPr/>
          </p:nvCxnSpPr>
          <p:spPr>
            <a:xfrm>
              <a:off x="5774152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1" name="群組 210"/>
            <p:cNvGrpSpPr/>
            <p:nvPr/>
          </p:nvGrpSpPr>
          <p:grpSpPr>
            <a:xfrm>
              <a:off x="6748965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28" name="橢圓 227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9" name="橢圓 228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0" name="直線接點 229"/>
              <p:cNvCxnSpPr>
                <a:stCxn id="228" idx="4"/>
                <a:endCxn id="229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群組 211"/>
            <p:cNvGrpSpPr/>
            <p:nvPr/>
          </p:nvGrpSpPr>
          <p:grpSpPr>
            <a:xfrm>
              <a:off x="8083779" y="4211484"/>
              <a:ext cx="360000" cy="996239"/>
              <a:chOff x="1266497" y="2984938"/>
              <a:chExt cx="360000" cy="996239"/>
            </a:xfrm>
            <a:noFill/>
          </p:grpSpPr>
          <p:sp>
            <p:nvSpPr>
              <p:cNvPr id="225" name="橢圓 224"/>
              <p:cNvSpPr/>
              <p:nvPr/>
            </p:nvSpPr>
            <p:spPr>
              <a:xfrm>
                <a:off x="1266497" y="298493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6" name="橢圓 225"/>
              <p:cNvSpPr/>
              <p:nvPr/>
            </p:nvSpPr>
            <p:spPr>
              <a:xfrm>
                <a:off x="1266497" y="3621177"/>
                <a:ext cx="360000" cy="360000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27" name="直線接點 226"/>
              <p:cNvCxnSpPr>
                <a:stCxn id="225" idx="4"/>
                <a:endCxn id="226" idx="0"/>
              </p:cNvCxnSpPr>
              <p:nvPr/>
            </p:nvCxnSpPr>
            <p:spPr>
              <a:xfrm>
                <a:off x="1446497" y="3344938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3" name="直線接點 212"/>
            <p:cNvCxnSpPr>
              <a:stCxn id="249" idx="6"/>
              <a:endCxn id="246" idx="2"/>
            </p:cNvCxnSpPr>
            <p:nvPr/>
          </p:nvCxnSpPr>
          <p:spPr>
            <a:xfrm>
              <a:off x="2435793" y="4391484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接點 213"/>
            <p:cNvCxnSpPr>
              <a:stCxn id="250" idx="6"/>
              <a:endCxn id="247" idx="2"/>
            </p:cNvCxnSpPr>
            <p:nvPr/>
          </p:nvCxnSpPr>
          <p:spPr>
            <a:xfrm>
              <a:off x="2435793" y="5027723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接點 214"/>
            <p:cNvCxnSpPr>
              <a:stCxn id="246" idx="6"/>
              <a:endCxn id="243" idx="2"/>
            </p:cNvCxnSpPr>
            <p:nvPr/>
          </p:nvCxnSpPr>
          <p:spPr>
            <a:xfrm>
              <a:off x="3103199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接點 215"/>
            <p:cNvCxnSpPr>
              <a:stCxn id="247" idx="6"/>
              <a:endCxn id="244" idx="2"/>
            </p:cNvCxnSpPr>
            <p:nvPr/>
          </p:nvCxnSpPr>
          <p:spPr>
            <a:xfrm>
              <a:off x="3103199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接點 216"/>
            <p:cNvCxnSpPr>
              <a:stCxn id="243" idx="6"/>
              <a:endCxn id="240" idx="2"/>
            </p:cNvCxnSpPr>
            <p:nvPr/>
          </p:nvCxnSpPr>
          <p:spPr>
            <a:xfrm>
              <a:off x="3770606" y="4391484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接點 217"/>
            <p:cNvCxnSpPr>
              <a:stCxn id="244" idx="6"/>
              <a:endCxn id="241" idx="2"/>
            </p:cNvCxnSpPr>
            <p:nvPr/>
          </p:nvCxnSpPr>
          <p:spPr>
            <a:xfrm>
              <a:off x="3770606" y="5027723"/>
              <a:ext cx="30740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線接點 218"/>
            <p:cNvCxnSpPr>
              <a:stCxn id="240" idx="6"/>
              <a:endCxn id="237" idx="2"/>
            </p:cNvCxnSpPr>
            <p:nvPr/>
          </p:nvCxnSpPr>
          <p:spPr>
            <a:xfrm>
              <a:off x="4438013" y="4391484"/>
              <a:ext cx="3087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接點 219"/>
            <p:cNvCxnSpPr>
              <a:stCxn id="241" idx="6"/>
              <a:endCxn id="238" idx="2"/>
            </p:cNvCxnSpPr>
            <p:nvPr/>
          </p:nvCxnSpPr>
          <p:spPr>
            <a:xfrm>
              <a:off x="4438013" y="5027723"/>
              <a:ext cx="3087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接點 220"/>
            <p:cNvCxnSpPr>
              <a:stCxn id="231" idx="6"/>
              <a:endCxn id="228" idx="2"/>
            </p:cNvCxnSpPr>
            <p:nvPr/>
          </p:nvCxnSpPr>
          <p:spPr>
            <a:xfrm>
              <a:off x="6441559" y="4391484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接點 221"/>
            <p:cNvCxnSpPr>
              <a:stCxn id="232" idx="6"/>
              <a:endCxn id="229" idx="2"/>
            </p:cNvCxnSpPr>
            <p:nvPr/>
          </p:nvCxnSpPr>
          <p:spPr>
            <a:xfrm>
              <a:off x="6441559" y="5027723"/>
              <a:ext cx="3074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線接點 222"/>
            <p:cNvCxnSpPr>
              <a:stCxn id="228" idx="6"/>
              <a:endCxn id="225" idx="2"/>
            </p:cNvCxnSpPr>
            <p:nvPr/>
          </p:nvCxnSpPr>
          <p:spPr>
            <a:xfrm>
              <a:off x="7108965" y="4391484"/>
              <a:ext cx="974814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線接點 223"/>
            <p:cNvCxnSpPr>
              <a:stCxn id="229" idx="6"/>
              <a:endCxn id="226" idx="2"/>
            </p:cNvCxnSpPr>
            <p:nvPr/>
          </p:nvCxnSpPr>
          <p:spPr>
            <a:xfrm>
              <a:off x="7108965" y="5027723"/>
              <a:ext cx="974814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3507289" y="2744519"/>
                <a:ext cx="23950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289" y="2744519"/>
                <a:ext cx="239501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8" name="文字方塊 257"/>
              <p:cNvSpPr txBox="1"/>
              <p:nvPr/>
            </p:nvSpPr>
            <p:spPr>
              <a:xfrm>
                <a:off x="3531005" y="4418877"/>
                <a:ext cx="18129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8" name="文字方塊 2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005" y="4418877"/>
                <a:ext cx="1812932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9" name="文字方塊 258"/>
              <p:cNvSpPr txBox="1"/>
              <p:nvPr/>
            </p:nvSpPr>
            <p:spPr>
              <a:xfrm>
                <a:off x="3531005" y="6170424"/>
                <a:ext cx="18129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9" name="文字方塊 2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005" y="6170424"/>
                <a:ext cx="181293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87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8" grpId="0"/>
      <p:bldP spid="2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begChr m:val="⌊"/>
                                <m:endChr m:val="⌋"/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+8)/4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≡2 (</m:t>
                            </m:r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mod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4)</m:t>
                            </m:r>
                          </m:e>
                          <m:e>
                            <m:d>
                              <m:dPr>
                                <m:begChr m:val="⌊"/>
                                <m:endChr m:val="⌋"/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+4)/4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⌈"/>
                        <m:endChr m:val="⌉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</m:oMath>
                </a14:m>
                <a:r>
                  <a:rPr lang="en-US" altLang="zh-TW" dirty="0" smtClean="0"/>
                  <a:t>,</a:t>
                </a:r>
              </a:p>
              <a:p>
                <a:endParaRPr lang="en-US" altLang="zh-TW" dirty="0"/>
              </a:p>
              <a:p>
                <a:r>
                  <a:rPr lang="en-US" altLang="zh-TW" b="0" dirty="0" smtClean="0"/>
                  <a:t>Consider that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zh-TW" dirty="0" smtClean="0"/>
                  <a:t> 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/>
          <p:cNvGrpSpPr/>
          <p:nvPr/>
        </p:nvGrpSpPr>
        <p:grpSpPr>
          <a:xfrm>
            <a:off x="681309" y="4123729"/>
            <a:ext cx="7702800" cy="1632477"/>
            <a:chOff x="681309" y="4123729"/>
            <a:chExt cx="7702800" cy="1632477"/>
          </a:xfrm>
        </p:grpSpPr>
        <p:sp>
          <p:nvSpPr>
            <p:cNvPr id="66" name="橢圓 65"/>
            <p:cNvSpPr/>
            <p:nvPr/>
          </p:nvSpPr>
          <p:spPr>
            <a:xfrm>
              <a:off x="68130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橢圓 66"/>
            <p:cNvSpPr/>
            <p:nvPr/>
          </p:nvSpPr>
          <p:spPr>
            <a:xfrm>
              <a:off x="681309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68" name="直線接點 67"/>
            <p:cNvCxnSpPr>
              <a:stCxn id="66" idx="4"/>
              <a:endCxn id="67" idx="0"/>
            </p:cNvCxnSpPr>
            <p:nvPr/>
          </p:nvCxnSpPr>
          <p:spPr>
            <a:xfrm>
              <a:off x="86130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橢圓 62"/>
            <p:cNvSpPr/>
            <p:nvPr/>
          </p:nvSpPr>
          <p:spPr>
            <a:xfrm>
              <a:off x="1348716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/>
            <p:cNvSpPr/>
            <p:nvPr/>
          </p:nvSpPr>
          <p:spPr>
            <a:xfrm>
              <a:off x="1348716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5" name="直線接點 64"/>
            <p:cNvCxnSpPr>
              <a:stCxn id="63" idx="4"/>
              <a:endCxn id="64" idx="0"/>
            </p:cNvCxnSpPr>
            <p:nvPr/>
          </p:nvCxnSpPr>
          <p:spPr>
            <a:xfrm>
              <a:off x="1528716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橢圓 59"/>
            <p:cNvSpPr/>
            <p:nvPr/>
          </p:nvSpPr>
          <p:spPr>
            <a:xfrm>
              <a:off x="2016123" y="412372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橢圓 60"/>
            <p:cNvSpPr/>
            <p:nvPr/>
          </p:nvSpPr>
          <p:spPr>
            <a:xfrm>
              <a:off x="2016123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2" name="直線接點 61"/>
            <p:cNvCxnSpPr>
              <a:stCxn id="60" idx="4"/>
              <a:endCxn id="61" idx="0"/>
            </p:cNvCxnSpPr>
            <p:nvPr/>
          </p:nvCxnSpPr>
          <p:spPr>
            <a:xfrm>
              <a:off x="2196123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>
              <a:stCxn id="66" idx="6"/>
              <a:endCxn id="63" idx="2"/>
            </p:cNvCxnSpPr>
            <p:nvPr/>
          </p:nvCxnSpPr>
          <p:spPr>
            <a:xfrm>
              <a:off x="1041309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>
              <a:stCxn id="67" idx="6"/>
              <a:endCxn id="64" idx="2"/>
            </p:cNvCxnSpPr>
            <p:nvPr/>
          </p:nvCxnSpPr>
          <p:spPr>
            <a:xfrm>
              <a:off x="1041309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>
              <a:stCxn id="63" idx="6"/>
              <a:endCxn id="60" idx="2"/>
            </p:cNvCxnSpPr>
            <p:nvPr/>
          </p:nvCxnSpPr>
          <p:spPr>
            <a:xfrm>
              <a:off x="1708716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stCxn id="64" idx="6"/>
              <a:endCxn id="61" idx="2"/>
            </p:cNvCxnSpPr>
            <p:nvPr/>
          </p:nvCxnSpPr>
          <p:spPr>
            <a:xfrm>
              <a:off x="1708716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268352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2683529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59" name="直線接點 58"/>
            <p:cNvCxnSpPr>
              <a:stCxn id="57" idx="4"/>
              <a:endCxn id="58" idx="0"/>
            </p:cNvCxnSpPr>
            <p:nvPr/>
          </p:nvCxnSpPr>
          <p:spPr>
            <a:xfrm>
              <a:off x="286352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橢圓 53"/>
            <p:cNvSpPr/>
            <p:nvPr/>
          </p:nvSpPr>
          <p:spPr>
            <a:xfrm>
              <a:off x="3350936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橢圓 54"/>
            <p:cNvSpPr/>
            <p:nvPr/>
          </p:nvSpPr>
          <p:spPr>
            <a:xfrm>
              <a:off x="3350936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6" name="直線接點 55"/>
            <p:cNvCxnSpPr>
              <a:stCxn id="54" idx="4"/>
              <a:endCxn id="55" idx="0"/>
            </p:cNvCxnSpPr>
            <p:nvPr/>
          </p:nvCxnSpPr>
          <p:spPr>
            <a:xfrm>
              <a:off x="3530936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4018343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橢圓 51"/>
            <p:cNvSpPr/>
            <p:nvPr/>
          </p:nvSpPr>
          <p:spPr>
            <a:xfrm>
              <a:off x="4018343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3" name="直線接點 52"/>
            <p:cNvCxnSpPr>
              <a:stCxn id="51" idx="4"/>
              <a:endCxn id="52" idx="0"/>
            </p:cNvCxnSpPr>
            <p:nvPr/>
          </p:nvCxnSpPr>
          <p:spPr>
            <a:xfrm>
              <a:off x="4198343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/>
            <p:cNvSpPr/>
            <p:nvPr/>
          </p:nvSpPr>
          <p:spPr>
            <a:xfrm>
              <a:off x="4687075" y="412372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4687075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50" name="直線接點 49"/>
            <p:cNvCxnSpPr>
              <a:stCxn id="48" idx="4"/>
              <a:endCxn id="49" idx="0"/>
            </p:cNvCxnSpPr>
            <p:nvPr/>
          </p:nvCxnSpPr>
          <p:spPr>
            <a:xfrm>
              <a:off x="4867075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5354482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5354482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7" name="直線接點 46"/>
            <p:cNvCxnSpPr>
              <a:stCxn id="45" idx="4"/>
              <a:endCxn id="46" idx="0"/>
            </p:cNvCxnSpPr>
            <p:nvPr/>
          </p:nvCxnSpPr>
          <p:spPr>
            <a:xfrm>
              <a:off x="5534482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橢圓 41"/>
            <p:cNvSpPr/>
            <p:nvPr/>
          </p:nvSpPr>
          <p:spPr>
            <a:xfrm>
              <a:off x="602188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/>
            <p:cNvSpPr/>
            <p:nvPr/>
          </p:nvSpPr>
          <p:spPr>
            <a:xfrm>
              <a:off x="6021889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接點 43"/>
            <p:cNvCxnSpPr>
              <a:stCxn id="42" idx="4"/>
              <a:endCxn id="43" idx="0"/>
            </p:cNvCxnSpPr>
            <p:nvPr/>
          </p:nvCxnSpPr>
          <p:spPr>
            <a:xfrm>
              <a:off x="620188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>
              <a:stCxn id="48" idx="6"/>
              <a:endCxn id="45" idx="2"/>
            </p:cNvCxnSpPr>
            <p:nvPr/>
          </p:nvCxnSpPr>
          <p:spPr>
            <a:xfrm>
              <a:off x="5047075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>
              <a:stCxn id="49" idx="6"/>
              <a:endCxn id="46" idx="2"/>
            </p:cNvCxnSpPr>
            <p:nvPr/>
          </p:nvCxnSpPr>
          <p:spPr>
            <a:xfrm>
              <a:off x="5047075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>
              <a:stCxn id="45" idx="6"/>
              <a:endCxn id="42" idx="2"/>
            </p:cNvCxnSpPr>
            <p:nvPr/>
          </p:nvCxnSpPr>
          <p:spPr>
            <a:xfrm>
              <a:off x="5714482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>
              <a:stCxn id="46" idx="6"/>
              <a:endCxn id="43" idx="2"/>
            </p:cNvCxnSpPr>
            <p:nvPr/>
          </p:nvCxnSpPr>
          <p:spPr>
            <a:xfrm>
              <a:off x="5714482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橢圓 38"/>
            <p:cNvSpPr/>
            <p:nvPr/>
          </p:nvSpPr>
          <p:spPr>
            <a:xfrm>
              <a:off x="6689295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6689295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41" name="直線接點 40"/>
            <p:cNvCxnSpPr>
              <a:stCxn id="39" idx="4"/>
              <a:endCxn id="40" idx="0"/>
            </p:cNvCxnSpPr>
            <p:nvPr/>
          </p:nvCxnSpPr>
          <p:spPr>
            <a:xfrm>
              <a:off x="6869295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橢圓 35"/>
            <p:cNvSpPr/>
            <p:nvPr/>
          </p:nvSpPr>
          <p:spPr>
            <a:xfrm>
              <a:off x="802410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8024109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8" name="直線接點 37"/>
            <p:cNvCxnSpPr>
              <a:stCxn id="36" idx="4"/>
              <a:endCxn id="37" idx="0"/>
            </p:cNvCxnSpPr>
            <p:nvPr/>
          </p:nvCxnSpPr>
          <p:spPr>
            <a:xfrm>
              <a:off x="820410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>
              <a:stCxn id="60" idx="6"/>
              <a:endCxn id="57" idx="2"/>
            </p:cNvCxnSpPr>
            <p:nvPr/>
          </p:nvCxnSpPr>
          <p:spPr>
            <a:xfrm>
              <a:off x="2376123" y="4303729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>
              <a:stCxn id="61" idx="6"/>
              <a:endCxn id="58" idx="2"/>
            </p:cNvCxnSpPr>
            <p:nvPr/>
          </p:nvCxnSpPr>
          <p:spPr>
            <a:xfrm>
              <a:off x="2376123" y="4939968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>
              <a:stCxn id="57" idx="6"/>
              <a:endCxn id="54" idx="2"/>
            </p:cNvCxnSpPr>
            <p:nvPr/>
          </p:nvCxnSpPr>
          <p:spPr>
            <a:xfrm>
              <a:off x="3043529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>
              <a:stCxn id="58" idx="6"/>
              <a:endCxn id="55" idx="2"/>
            </p:cNvCxnSpPr>
            <p:nvPr/>
          </p:nvCxnSpPr>
          <p:spPr>
            <a:xfrm>
              <a:off x="3043529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stCxn id="54" idx="6"/>
              <a:endCxn id="51" idx="2"/>
            </p:cNvCxnSpPr>
            <p:nvPr/>
          </p:nvCxnSpPr>
          <p:spPr>
            <a:xfrm>
              <a:off x="3710936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55" idx="6"/>
              <a:endCxn id="52" idx="2"/>
            </p:cNvCxnSpPr>
            <p:nvPr/>
          </p:nvCxnSpPr>
          <p:spPr>
            <a:xfrm>
              <a:off x="3710936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51" idx="6"/>
              <a:endCxn id="48" idx="2"/>
            </p:cNvCxnSpPr>
            <p:nvPr/>
          </p:nvCxnSpPr>
          <p:spPr>
            <a:xfrm>
              <a:off x="4378343" y="4303729"/>
              <a:ext cx="308732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52" idx="6"/>
              <a:endCxn id="49" idx="2"/>
            </p:cNvCxnSpPr>
            <p:nvPr/>
          </p:nvCxnSpPr>
          <p:spPr>
            <a:xfrm>
              <a:off x="4378343" y="4939968"/>
              <a:ext cx="308732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>
              <a:stCxn id="42" idx="6"/>
              <a:endCxn id="39" idx="2"/>
            </p:cNvCxnSpPr>
            <p:nvPr/>
          </p:nvCxnSpPr>
          <p:spPr>
            <a:xfrm>
              <a:off x="6381889" y="4303729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43" idx="6"/>
              <a:endCxn id="40" idx="2"/>
            </p:cNvCxnSpPr>
            <p:nvPr/>
          </p:nvCxnSpPr>
          <p:spPr>
            <a:xfrm>
              <a:off x="6381889" y="4939968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>
              <a:stCxn id="39" idx="6"/>
              <a:endCxn id="36" idx="2"/>
            </p:cNvCxnSpPr>
            <p:nvPr/>
          </p:nvCxnSpPr>
          <p:spPr>
            <a:xfrm>
              <a:off x="7049295" y="4303729"/>
              <a:ext cx="974814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40" idx="6"/>
              <a:endCxn id="37" idx="2"/>
            </p:cNvCxnSpPr>
            <p:nvPr/>
          </p:nvCxnSpPr>
          <p:spPr>
            <a:xfrm>
              <a:off x="7049295" y="4939968"/>
              <a:ext cx="974814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橢圓 70"/>
            <p:cNvSpPr/>
            <p:nvPr/>
          </p:nvSpPr>
          <p:spPr>
            <a:xfrm>
              <a:off x="68130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72" name="橢圓 71"/>
            <p:cNvSpPr/>
            <p:nvPr/>
          </p:nvSpPr>
          <p:spPr>
            <a:xfrm>
              <a:off x="1348716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橢圓 72"/>
            <p:cNvSpPr/>
            <p:nvPr/>
          </p:nvSpPr>
          <p:spPr>
            <a:xfrm>
              <a:off x="2016123" y="539620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4" name="直線接點 73"/>
            <p:cNvCxnSpPr>
              <a:stCxn id="71" idx="6"/>
              <a:endCxn id="72" idx="2"/>
            </p:cNvCxnSpPr>
            <p:nvPr/>
          </p:nvCxnSpPr>
          <p:spPr>
            <a:xfrm>
              <a:off x="1041309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>
              <a:stCxn id="72" idx="6"/>
              <a:endCxn id="73" idx="2"/>
            </p:cNvCxnSpPr>
            <p:nvPr/>
          </p:nvCxnSpPr>
          <p:spPr>
            <a:xfrm>
              <a:off x="1708716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橢圓 75"/>
            <p:cNvSpPr/>
            <p:nvPr/>
          </p:nvSpPr>
          <p:spPr>
            <a:xfrm>
              <a:off x="268352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橢圓 76"/>
            <p:cNvSpPr/>
            <p:nvPr/>
          </p:nvSpPr>
          <p:spPr>
            <a:xfrm>
              <a:off x="3350936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橢圓 77"/>
            <p:cNvSpPr/>
            <p:nvPr/>
          </p:nvSpPr>
          <p:spPr>
            <a:xfrm>
              <a:off x="4018343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/>
            <p:cNvSpPr/>
            <p:nvPr/>
          </p:nvSpPr>
          <p:spPr>
            <a:xfrm>
              <a:off x="4687075" y="539620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80" name="橢圓 79"/>
            <p:cNvSpPr/>
            <p:nvPr/>
          </p:nvSpPr>
          <p:spPr>
            <a:xfrm>
              <a:off x="5354482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橢圓 80"/>
            <p:cNvSpPr/>
            <p:nvPr/>
          </p:nvSpPr>
          <p:spPr>
            <a:xfrm>
              <a:off x="602188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2" name="直線接點 81"/>
            <p:cNvCxnSpPr>
              <a:stCxn id="79" idx="6"/>
              <a:endCxn id="80" idx="2"/>
            </p:cNvCxnSpPr>
            <p:nvPr/>
          </p:nvCxnSpPr>
          <p:spPr>
            <a:xfrm>
              <a:off x="5047075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>
              <a:stCxn id="80" idx="6"/>
              <a:endCxn id="81" idx="2"/>
            </p:cNvCxnSpPr>
            <p:nvPr/>
          </p:nvCxnSpPr>
          <p:spPr>
            <a:xfrm>
              <a:off x="5714482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橢圓 83"/>
            <p:cNvSpPr/>
            <p:nvPr/>
          </p:nvSpPr>
          <p:spPr>
            <a:xfrm>
              <a:off x="6689295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橢圓 84"/>
            <p:cNvSpPr/>
            <p:nvPr/>
          </p:nvSpPr>
          <p:spPr>
            <a:xfrm>
              <a:off x="802410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6" name="直線接點 85"/>
            <p:cNvCxnSpPr>
              <a:stCxn id="73" idx="6"/>
              <a:endCxn id="76" idx="2"/>
            </p:cNvCxnSpPr>
            <p:nvPr/>
          </p:nvCxnSpPr>
          <p:spPr>
            <a:xfrm>
              <a:off x="2376123" y="5576206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>
              <a:stCxn id="76" idx="6"/>
              <a:endCxn id="77" idx="2"/>
            </p:cNvCxnSpPr>
            <p:nvPr/>
          </p:nvCxnSpPr>
          <p:spPr>
            <a:xfrm>
              <a:off x="3043529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>
              <a:stCxn id="77" idx="6"/>
              <a:endCxn id="78" idx="2"/>
            </p:cNvCxnSpPr>
            <p:nvPr/>
          </p:nvCxnSpPr>
          <p:spPr>
            <a:xfrm>
              <a:off x="3710936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>
              <a:stCxn id="78" idx="6"/>
              <a:endCxn id="79" idx="2"/>
            </p:cNvCxnSpPr>
            <p:nvPr/>
          </p:nvCxnSpPr>
          <p:spPr>
            <a:xfrm>
              <a:off x="4378343" y="5576206"/>
              <a:ext cx="308732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>
              <a:stCxn id="81" idx="6"/>
              <a:endCxn id="84" idx="2"/>
            </p:cNvCxnSpPr>
            <p:nvPr/>
          </p:nvCxnSpPr>
          <p:spPr>
            <a:xfrm>
              <a:off x="6381889" y="5576206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>
              <a:stCxn id="84" idx="6"/>
              <a:endCxn id="85" idx="2"/>
            </p:cNvCxnSpPr>
            <p:nvPr/>
          </p:nvCxnSpPr>
          <p:spPr>
            <a:xfrm>
              <a:off x="7049295" y="5576206"/>
              <a:ext cx="974814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>
              <a:stCxn id="67" idx="4"/>
              <a:endCxn id="71" idx="0"/>
            </p:cNvCxnSpPr>
            <p:nvPr/>
          </p:nvCxnSpPr>
          <p:spPr>
            <a:xfrm>
              <a:off x="86130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>
              <a:stCxn id="64" idx="4"/>
              <a:endCxn id="72" idx="0"/>
            </p:cNvCxnSpPr>
            <p:nvPr/>
          </p:nvCxnSpPr>
          <p:spPr>
            <a:xfrm>
              <a:off x="1528716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>
              <a:stCxn id="61" idx="4"/>
              <a:endCxn id="73" idx="0"/>
            </p:cNvCxnSpPr>
            <p:nvPr/>
          </p:nvCxnSpPr>
          <p:spPr>
            <a:xfrm>
              <a:off x="2196123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>
              <a:stCxn id="58" idx="4"/>
              <a:endCxn id="76" idx="0"/>
            </p:cNvCxnSpPr>
            <p:nvPr/>
          </p:nvCxnSpPr>
          <p:spPr>
            <a:xfrm>
              <a:off x="286352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>
              <a:stCxn id="55" idx="4"/>
              <a:endCxn id="77" idx="0"/>
            </p:cNvCxnSpPr>
            <p:nvPr/>
          </p:nvCxnSpPr>
          <p:spPr>
            <a:xfrm>
              <a:off x="3530936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52" idx="4"/>
              <a:endCxn id="78" idx="0"/>
            </p:cNvCxnSpPr>
            <p:nvPr/>
          </p:nvCxnSpPr>
          <p:spPr>
            <a:xfrm>
              <a:off x="4198343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>
              <a:stCxn id="49" idx="4"/>
              <a:endCxn id="79" idx="0"/>
            </p:cNvCxnSpPr>
            <p:nvPr/>
          </p:nvCxnSpPr>
          <p:spPr>
            <a:xfrm>
              <a:off x="4867075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接點 107"/>
            <p:cNvCxnSpPr>
              <a:stCxn id="46" idx="4"/>
              <a:endCxn id="80" idx="0"/>
            </p:cNvCxnSpPr>
            <p:nvPr/>
          </p:nvCxnSpPr>
          <p:spPr>
            <a:xfrm>
              <a:off x="5534482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>
              <a:stCxn id="43" idx="4"/>
              <a:endCxn id="81" idx="0"/>
            </p:cNvCxnSpPr>
            <p:nvPr/>
          </p:nvCxnSpPr>
          <p:spPr>
            <a:xfrm>
              <a:off x="620188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>
              <a:stCxn id="40" idx="4"/>
              <a:endCxn id="84" idx="0"/>
            </p:cNvCxnSpPr>
            <p:nvPr/>
          </p:nvCxnSpPr>
          <p:spPr>
            <a:xfrm>
              <a:off x="6869295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>
              <a:stCxn id="37" idx="4"/>
              <a:endCxn id="85" idx="0"/>
            </p:cNvCxnSpPr>
            <p:nvPr/>
          </p:nvCxnSpPr>
          <p:spPr>
            <a:xfrm>
              <a:off x="820410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直線接點 5"/>
          <p:cNvCxnSpPr/>
          <p:nvPr/>
        </p:nvCxnSpPr>
        <p:spPr>
          <a:xfrm>
            <a:off x="3179135" y="3866080"/>
            <a:ext cx="0" cy="214777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75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群組 16"/>
          <p:cNvGrpSpPr/>
          <p:nvPr/>
        </p:nvGrpSpPr>
        <p:grpSpPr>
          <a:xfrm>
            <a:off x="1484699" y="2216359"/>
            <a:ext cx="2362220" cy="1632477"/>
            <a:chOff x="1484699" y="2216359"/>
            <a:chExt cx="2362220" cy="1632477"/>
          </a:xfrm>
        </p:grpSpPr>
        <p:sp>
          <p:nvSpPr>
            <p:cNvPr id="63" name="橢圓 62"/>
            <p:cNvSpPr/>
            <p:nvPr/>
          </p:nvSpPr>
          <p:spPr>
            <a:xfrm>
              <a:off x="1484699" y="221635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/>
            <p:cNvSpPr/>
            <p:nvPr/>
          </p:nvSpPr>
          <p:spPr>
            <a:xfrm>
              <a:off x="1484699" y="285259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5" name="直線接點 64"/>
            <p:cNvCxnSpPr>
              <a:stCxn id="63" idx="4"/>
              <a:endCxn id="64" idx="0"/>
            </p:cNvCxnSpPr>
            <p:nvPr/>
          </p:nvCxnSpPr>
          <p:spPr>
            <a:xfrm>
              <a:off x="1664699" y="257635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橢圓 59"/>
            <p:cNvSpPr/>
            <p:nvPr/>
          </p:nvSpPr>
          <p:spPr>
            <a:xfrm>
              <a:off x="2152106" y="221635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橢圓 60"/>
            <p:cNvSpPr/>
            <p:nvPr/>
          </p:nvSpPr>
          <p:spPr>
            <a:xfrm>
              <a:off x="2152106" y="285259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2" name="直線接點 61"/>
            <p:cNvCxnSpPr>
              <a:stCxn id="60" idx="4"/>
              <a:endCxn id="61" idx="0"/>
            </p:cNvCxnSpPr>
            <p:nvPr/>
          </p:nvCxnSpPr>
          <p:spPr>
            <a:xfrm>
              <a:off x="2332106" y="257635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>
              <a:stCxn id="63" idx="6"/>
              <a:endCxn id="60" idx="2"/>
            </p:cNvCxnSpPr>
            <p:nvPr/>
          </p:nvCxnSpPr>
          <p:spPr>
            <a:xfrm>
              <a:off x="1844699" y="239635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stCxn id="64" idx="6"/>
              <a:endCxn id="61" idx="2"/>
            </p:cNvCxnSpPr>
            <p:nvPr/>
          </p:nvCxnSpPr>
          <p:spPr>
            <a:xfrm>
              <a:off x="1844699" y="303259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2819512" y="221635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2819512" y="285259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59" name="直線接點 58"/>
            <p:cNvCxnSpPr>
              <a:stCxn id="57" idx="4"/>
              <a:endCxn id="58" idx="0"/>
            </p:cNvCxnSpPr>
            <p:nvPr/>
          </p:nvCxnSpPr>
          <p:spPr>
            <a:xfrm>
              <a:off x="2999512" y="257635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橢圓 53"/>
            <p:cNvSpPr/>
            <p:nvPr/>
          </p:nvSpPr>
          <p:spPr>
            <a:xfrm>
              <a:off x="3486919" y="221635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橢圓 54"/>
            <p:cNvSpPr/>
            <p:nvPr/>
          </p:nvSpPr>
          <p:spPr>
            <a:xfrm>
              <a:off x="3486919" y="285259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6" name="直線接點 55"/>
            <p:cNvCxnSpPr>
              <a:stCxn id="54" idx="4"/>
              <a:endCxn id="55" idx="0"/>
            </p:cNvCxnSpPr>
            <p:nvPr/>
          </p:nvCxnSpPr>
          <p:spPr>
            <a:xfrm>
              <a:off x="3666919" y="257635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>
              <a:stCxn id="60" idx="6"/>
              <a:endCxn id="57" idx="2"/>
            </p:cNvCxnSpPr>
            <p:nvPr/>
          </p:nvCxnSpPr>
          <p:spPr>
            <a:xfrm>
              <a:off x="2512106" y="2396359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>
              <a:stCxn id="61" idx="6"/>
              <a:endCxn id="58" idx="2"/>
            </p:cNvCxnSpPr>
            <p:nvPr/>
          </p:nvCxnSpPr>
          <p:spPr>
            <a:xfrm>
              <a:off x="2512106" y="3032598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>
              <a:stCxn id="57" idx="6"/>
              <a:endCxn id="54" idx="2"/>
            </p:cNvCxnSpPr>
            <p:nvPr/>
          </p:nvCxnSpPr>
          <p:spPr>
            <a:xfrm>
              <a:off x="3179512" y="239635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>
              <a:stCxn id="58" idx="6"/>
              <a:endCxn id="55" idx="2"/>
            </p:cNvCxnSpPr>
            <p:nvPr/>
          </p:nvCxnSpPr>
          <p:spPr>
            <a:xfrm>
              <a:off x="3179512" y="303259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橢圓 71"/>
            <p:cNvSpPr/>
            <p:nvPr/>
          </p:nvSpPr>
          <p:spPr>
            <a:xfrm>
              <a:off x="1484699" y="348883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橢圓 72"/>
            <p:cNvSpPr/>
            <p:nvPr/>
          </p:nvSpPr>
          <p:spPr>
            <a:xfrm>
              <a:off x="2152106" y="348883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5" name="直線接點 74"/>
            <p:cNvCxnSpPr>
              <a:stCxn id="72" idx="6"/>
              <a:endCxn id="73" idx="2"/>
            </p:cNvCxnSpPr>
            <p:nvPr/>
          </p:nvCxnSpPr>
          <p:spPr>
            <a:xfrm>
              <a:off x="1844699" y="366883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橢圓 75"/>
            <p:cNvSpPr/>
            <p:nvPr/>
          </p:nvSpPr>
          <p:spPr>
            <a:xfrm>
              <a:off x="2819512" y="348883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橢圓 76"/>
            <p:cNvSpPr/>
            <p:nvPr/>
          </p:nvSpPr>
          <p:spPr>
            <a:xfrm>
              <a:off x="3486919" y="348883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6" name="直線接點 85"/>
            <p:cNvCxnSpPr>
              <a:stCxn id="73" idx="6"/>
              <a:endCxn id="76" idx="2"/>
            </p:cNvCxnSpPr>
            <p:nvPr/>
          </p:nvCxnSpPr>
          <p:spPr>
            <a:xfrm>
              <a:off x="2512106" y="3668836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>
              <a:stCxn id="76" idx="6"/>
              <a:endCxn id="77" idx="2"/>
            </p:cNvCxnSpPr>
            <p:nvPr/>
          </p:nvCxnSpPr>
          <p:spPr>
            <a:xfrm>
              <a:off x="3179512" y="366883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>
              <a:stCxn id="64" idx="4"/>
              <a:endCxn id="72" idx="0"/>
            </p:cNvCxnSpPr>
            <p:nvPr/>
          </p:nvCxnSpPr>
          <p:spPr>
            <a:xfrm>
              <a:off x="1664699" y="321259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>
              <a:stCxn id="61" idx="4"/>
              <a:endCxn id="73" idx="0"/>
            </p:cNvCxnSpPr>
            <p:nvPr/>
          </p:nvCxnSpPr>
          <p:spPr>
            <a:xfrm>
              <a:off x="2332106" y="321259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>
              <a:stCxn id="58" idx="4"/>
              <a:endCxn id="76" idx="0"/>
            </p:cNvCxnSpPr>
            <p:nvPr/>
          </p:nvCxnSpPr>
          <p:spPr>
            <a:xfrm>
              <a:off x="2999512" y="321259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>
              <a:stCxn id="55" idx="4"/>
              <a:endCxn id="77" idx="0"/>
            </p:cNvCxnSpPr>
            <p:nvPr/>
          </p:nvCxnSpPr>
          <p:spPr>
            <a:xfrm>
              <a:off x="3666919" y="321259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4154325" y="2216359"/>
            <a:ext cx="2362220" cy="1632477"/>
            <a:chOff x="4154325" y="2216359"/>
            <a:chExt cx="2362220" cy="1632477"/>
          </a:xfrm>
          <a:noFill/>
        </p:grpSpPr>
        <p:sp>
          <p:nvSpPr>
            <p:cNvPr id="48" name="橢圓 47"/>
            <p:cNvSpPr/>
            <p:nvPr/>
          </p:nvSpPr>
          <p:spPr>
            <a:xfrm>
              <a:off x="4154325" y="2216359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4154325" y="285259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50" name="直線接點 49"/>
            <p:cNvCxnSpPr>
              <a:stCxn id="48" idx="4"/>
              <a:endCxn id="49" idx="0"/>
            </p:cNvCxnSpPr>
            <p:nvPr/>
          </p:nvCxnSpPr>
          <p:spPr>
            <a:xfrm>
              <a:off x="4334325" y="2576359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4821732" y="221635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4821732" y="2852598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7" name="直線接點 46"/>
            <p:cNvCxnSpPr>
              <a:stCxn id="45" idx="4"/>
              <a:endCxn id="46" idx="0"/>
            </p:cNvCxnSpPr>
            <p:nvPr/>
          </p:nvCxnSpPr>
          <p:spPr>
            <a:xfrm>
              <a:off x="5001732" y="2576359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橢圓 41"/>
            <p:cNvSpPr/>
            <p:nvPr/>
          </p:nvSpPr>
          <p:spPr>
            <a:xfrm>
              <a:off x="5489139" y="2216359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/>
            <p:cNvSpPr/>
            <p:nvPr/>
          </p:nvSpPr>
          <p:spPr>
            <a:xfrm>
              <a:off x="5489139" y="285259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接點 43"/>
            <p:cNvCxnSpPr>
              <a:stCxn id="42" idx="4"/>
              <a:endCxn id="43" idx="0"/>
            </p:cNvCxnSpPr>
            <p:nvPr/>
          </p:nvCxnSpPr>
          <p:spPr>
            <a:xfrm>
              <a:off x="5669139" y="2576359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>
              <a:stCxn id="48" idx="6"/>
              <a:endCxn id="45" idx="2"/>
            </p:cNvCxnSpPr>
            <p:nvPr/>
          </p:nvCxnSpPr>
          <p:spPr>
            <a:xfrm>
              <a:off x="4514325" y="2396359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>
              <a:stCxn id="49" idx="6"/>
              <a:endCxn id="46" idx="2"/>
            </p:cNvCxnSpPr>
            <p:nvPr/>
          </p:nvCxnSpPr>
          <p:spPr>
            <a:xfrm>
              <a:off x="4514325" y="3032598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>
              <a:stCxn id="45" idx="6"/>
              <a:endCxn id="42" idx="2"/>
            </p:cNvCxnSpPr>
            <p:nvPr/>
          </p:nvCxnSpPr>
          <p:spPr>
            <a:xfrm>
              <a:off x="5181732" y="2396359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>
              <a:stCxn id="46" idx="6"/>
              <a:endCxn id="43" idx="2"/>
            </p:cNvCxnSpPr>
            <p:nvPr/>
          </p:nvCxnSpPr>
          <p:spPr>
            <a:xfrm>
              <a:off x="5181732" y="3032598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橢圓 38"/>
            <p:cNvSpPr/>
            <p:nvPr/>
          </p:nvSpPr>
          <p:spPr>
            <a:xfrm>
              <a:off x="6156545" y="221635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6156545" y="2852598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41" name="直線接點 40"/>
            <p:cNvCxnSpPr>
              <a:stCxn id="39" idx="4"/>
              <a:endCxn id="40" idx="0"/>
            </p:cNvCxnSpPr>
            <p:nvPr/>
          </p:nvCxnSpPr>
          <p:spPr>
            <a:xfrm>
              <a:off x="6336545" y="2576359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>
              <a:stCxn id="42" idx="6"/>
              <a:endCxn id="39" idx="2"/>
            </p:cNvCxnSpPr>
            <p:nvPr/>
          </p:nvCxnSpPr>
          <p:spPr>
            <a:xfrm>
              <a:off x="5849139" y="2396359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43" idx="6"/>
              <a:endCxn id="40" idx="2"/>
            </p:cNvCxnSpPr>
            <p:nvPr/>
          </p:nvCxnSpPr>
          <p:spPr>
            <a:xfrm>
              <a:off x="5849139" y="3032598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橢圓 78"/>
            <p:cNvSpPr/>
            <p:nvPr/>
          </p:nvSpPr>
          <p:spPr>
            <a:xfrm>
              <a:off x="4154325" y="3488836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80" name="橢圓 79"/>
            <p:cNvSpPr/>
            <p:nvPr/>
          </p:nvSpPr>
          <p:spPr>
            <a:xfrm>
              <a:off x="4821732" y="348883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橢圓 80"/>
            <p:cNvSpPr/>
            <p:nvPr/>
          </p:nvSpPr>
          <p:spPr>
            <a:xfrm>
              <a:off x="5489139" y="3488836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2" name="直線接點 81"/>
            <p:cNvCxnSpPr>
              <a:stCxn id="79" idx="6"/>
              <a:endCxn id="80" idx="2"/>
            </p:cNvCxnSpPr>
            <p:nvPr/>
          </p:nvCxnSpPr>
          <p:spPr>
            <a:xfrm>
              <a:off x="4514325" y="3668836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>
              <a:stCxn id="80" idx="6"/>
              <a:endCxn id="81" idx="2"/>
            </p:cNvCxnSpPr>
            <p:nvPr/>
          </p:nvCxnSpPr>
          <p:spPr>
            <a:xfrm>
              <a:off x="5181732" y="3668836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橢圓 83"/>
            <p:cNvSpPr/>
            <p:nvPr/>
          </p:nvSpPr>
          <p:spPr>
            <a:xfrm>
              <a:off x="6156545" y="348883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90" name="直線接點 89"/>
            <p:cNvCxnSpPr>
              <a:stCxn id="81" idx="6"/>
              <a:endCxn id="84" idx="2"/>
            </p:cNvCxnSpPr>
            <p:nvPr/>
          </p:nvCxnSpPr>
          <p:spPr>
            <a:xfrm>
              <a:off x="5849139" y="3668836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>
              <a:stCxn id="49" idx="4"/>
              <a:endCxn id="79" idx="0"/>
            </p:cNvCxnSpPr>
            <p:nvPr/>
          </p:nvCxnSpPr>
          <p:spPr>
            <a:xfrm>
              <a:off x="4334325" y="3212598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接點 107"/>
            <p:cNvCxnSpPr>
              <a:stCxn id="46" idx="4"/>
              <a:endCxn id="80" idx="0"/>
            </p:cNvCxnSpPr>
            <p:nvPr/>
          </p:nvCxnSpPr>
          <p:spPr>
            <a:xfrm>
              <a:off x="5001732" y="3212598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>
              <a:stCxn id="43" idx="4"/>
              <a:endCxn id="81" idx="0"/>
            </p:cNvCxnSpPr>
            <p:nvPr/>
          </p:nvCxnSpPr>
          <p:spPr>
            <a:xfrm>
              <a:off x="5669139" y="3212598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>
              <a:stCxn id="40" idx="4"/>
              <a:endCxn id="84" idx="0"/>
            </p:cNvCxnSpPr>
            <p:nvPr/>
          </p:nvCxnSpPr>
          <p:spPr>
            <a:xfrm>
              <a:off x="6336545" y="3212598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橢圓 77"/>
          <p:cNvSpPr/>
          <p:nvPr/>
        </p:nvSpPr>
        <p:spPr>
          <a:xfrm>
            <a:off x="1484699" y="4355214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/>
          <p:cNvSpPr/>
          <p:nvPr/>
        </p:nvSpPr>
        <p:spPr>
          <a:xfrm>
            <a:off x="1484699" y="4991453"/>
            <a:ext cx="360000" cy="360000"/>
          </a:xfrm>
          <a:prstGeom prst="ellipse">
            <a:avLst/>
          </a:prstGeom>
          <a:solidFill>
            <a:schemeClr val="accent2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2" name="直線接點 91"/>
          <p:cNvCxnSpPr>
            <a:stCxn id="78" idx="4"/>
            <a:endCxn id="89" idx="0"/>
          </p:cNvCxnSpPr>
          <p:nvPr/>
        </p:nvCxnSpPr>
        <p:spPr>
          <a:xfrm>
            <a:off x="1664699" y="4715214"/>
            <a:ext cx="0" cy="276239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橢圓 92"/>
          <p:cNvSpPr/>
          <p:nvPr/>
        </p:nvSpPr>
        <p:spPr>
          <a:xfrm>
            <a:off x="2152106" y="4355214"/>
            <a:ext cx="360000" cy="360000"/>
          </a:xfrm>
          <a:prstGeom prst="ellipse">
            <a:avLst/>
          </a:prstGeom>
          <a:solidFill>
            <a:schemeClr val="accent2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橢圓 93"/>
          <p:cNvSpPr/>
          <p:nvPr/>
        </p:nvSpPr>
        <p:spPr>
          <a:xfrm>
            <a:off x="2152106" y="4991453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6" name="直線接點 95"/>
          <p:cNvCxnSpPr>
            <a:stCxn id="93" idx="4"/>
            <a:endCxn id="94" idx="0"/>
          </p:cNvCxnSpPr>
          <p:nvPr/>
        </p:nvCxnSpPr>
        <p:spPr>
          <a:xfrm>
            <a:off x="2332106" y="4715214"/>
            <a:ext cx="0" cy="276239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/>
          <p:cNvCxnSpPr>
            <a:stCxn id="78" idx="6"/>
            <a:endCxn id="93" idx="2"/>
          </p:cNvCxnSpPr>
          <p:nvPr/>
        </p:nvCxnSpPr>
        <p:spPr>
          <a:xfrm>
            <a:off x="1844699" y="4535214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接點 99"/>
          <p:cNvCxnSpPr>
            <a:stCxn id="89" idx="6"/>
            <a:endCxn id="94" idx="2"/>
          </p:cNvCxnSpPr>
          <p:nvPr/>
        </p:nvCxnSpPr>
        <p:spPr>
          <a:xfrm>
            <a:off x="1844699" y="5171453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橢圓 101"/>
          <p:cNvSpPr/>
          <p:nvPr/>
        </p:nvSpPr>
        <p:spPr>
          <a:xfrm>
            <a:off x="2819512" y="4355214"/>
            <a:ext cx="360000" cy="36000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3" name="橢圓 102"/>
          <p:cNvSpPr/>
          <p:nvPr/>
        </p:nvSpPr>
        <p:spPr>
          <a:xfrm>
            <a:off x="2819512" y="4991453"/>
            <a:ext cx="360000" cy="36000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04" name="直線接點 103"/>
          <p:cNvCxnSpPr>
            <a:stCxn id="102" idx="4"/>
            <a:endCxn id="103" idx="0"/>
          </p:cNvCxnSpPr>
          <p:nvPr/>
        </p:nvCxnSpPr>
        <p:spPr>
          <a:xfrm>
            <a:off x="2999512" y="4715214"/>
            <a:ext cx="0" cy="276239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橢圓 104"/>
          <p:cNvSpPr/>
          <p:nvPr/>
        </p:nvSpPr>
        <p:spPr>
          <a:xfrm>
            <a:off x="3486919" y="4355214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橢圓 106"/>
          <p:cNvSpPr/>
          <p:nvPr/>
        </p:nvSpPr>
        <p:spPr>
          <a:xfrm>
            <a:off x="3486919" y="4991453"/>
            <a:ext cx="360000" cy="360000"/>
          </a:xfrm>
          <a:prstGeom prst="ellipse">
            <a:avLst/>
          </a:prstGeom>
          <a:solidFill>
            <a:schemeClr val="accent2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9" name="直線接點 108"/>
          <p:cNvCxnSpPr>
            <a:stCxn id="105" idx="4"/>
            <a:endCxn id="107" idx="0"/>
          </p:cNvCxnSpPr>
          <p:nvPr/>
        </p:nvCxnSpPr>
        <p:spPr>
          <a:xfrm>
            <a:off x="3666919" y="4715214"/>
            <a:ext cx="0" cy="276239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橢圓 110"/>
          <p:cNvSpPr/>
          <p:nvPr/>
        </p:nvSpPr>
        <p:spPr>
          <a:xfrm>
            <a:off x="4154325" y="4355214"/>
            <a:ext cx="360000" cy="360000"/>
          </a:xfrm>
          <a:prstGeom prst="ellipse">
            <a:avLst/>
          </a:prstGeom>
          <a:solidFill>
            <a:schemeClr val="accent2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橢圓 112"/>
          <p:cNvSpPr/>
          <p:nvPr/>
        </p:nvSpPr>
        <p:spPr>
          <a:xfrm>
            <a:off x="4154325" y="4991453"/>
            <a:ext cx="360000" cy="36000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15" name="直線接點 114"/>
          <p:cNvCxnSpPr>
            <a:stCxn id="111" idx="4"/>
            <a:endCxn id="113" idx="0"/>
          </p:cNvCxnSpPr>
          <p:nvPr/>
        </p:nvCxnSpPr>
        <p:spPr>
          <a:xfrm>
            <a:off x="4334325" y="4715214"/>
            <a:ext cx="0" cy="276239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橢圓 115"/>
          <p:cNvSpPr/>
          <p:nvPr/>
        </p:nvSpPr>
        <p:spPr>
          <a:xfrm>
            <a:off x="4821732" y="4355214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7" name="橢圓 116"/>
          <p:cNvSpPr/>
          <p:nvPr/>
        </p:nvSpPr>
        <p:spPr>
          <a:xfrm>
            <a:off x="4821732" y="4991453"/>
            <a:ext cx="360000" cy="360000"/>
          </a:xfrm>
          <a:prstGeom prst="ellipse">
            <a:avLst/>
          </a:prstGeom>
          <a:solidFill>
            <a:schemeClr val="accent2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8" name="直線接點 117"/>
          <p:cNvCxnSpPr>
            <a:stCxn id="116" idx="4"/>
            <a:endCxn id="117" idx="0"/>
          </p:cNvCxnSpPr>
          <p:nvPr/>
        </p:nvCxnSpPr>
        <p:spPr>
          <a:xfrm>
            <a:off x="5001732" y="4715214"/>
            <a:ext cx="0" cy="276239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橢圓 118"/>
          <p:cNvSpPr/>
          <p:nvPr/>
        </p:nvSpPr>
        <p:spPr>
          <a:xfrm>
            <a:off x="5489139" y="4355214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橢圓 119"/>
          <p:cNvSpPr/>
          <p:nvPr/>
        </p:nvSpPr>
        <p:spPr>
          <a:xfrm>
            <a:off x="5489139" y="4991453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1" name="直線接點 120"/>
          <p:cNvCxnSpPr>
            <a:stCxn id="119" idx="4"/>
            <a:endCxn id="120" idx="0"/>
          </p:cNvCxnSpPr>
          <p:nvPr/>
        </p:nvCxnSpPr>
        <p:spPr>
          <a:xfrm>
            <a:off x="5669139" y="4715214"/>
            <a:ext cx="0" cy="276239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>
            <a:stCxn id="111" idx="6"/>
            <a:endCxn id="116" idx="2"/>
          </p:cNvCxnSpPr>
          <p:nvPr/>
        </p:nvCxnSpPr>
        <p:spPr>
          <a:xfrm>
            <a:off x="4514325" y="4535214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接點 122"/>
          <p:cNvCxnSpPr>
            <a:stCxn id="113" idx="6"/>
            <a:endCxn id="117" idx="2"/>
          </p:cNvCxnSpPr>
          <p:nvPr/>
        </p:nvCxnSpPr>
        <p:spPr>
          <a:xfrm>
            <a:off x="4514325" y="5171453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接點 123"/>
          <p:cNvCxnSpPr>
            <a:stCxn id="116" idx="6"/>
            <a:endCxn id="119" idx="2"/>
          </p:cNvCxnSpPr>
          <p:nvPr/>
        </p:nvCxnSpPr>
        <p:spPr>
          <a:xfrm>
            <a:off x="5181732" y="4535214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接點 124"/>
          <p:cNvCxnSpPr>
            <a:stCxn id="117" idx="6"/>
            <a:endCxn id="120" idx="2"/>
          </p:cNvCxnSpPr>
          <p:nvPr/>
        </p:nvCxnSpPr>
        <p:spPr>
          <a:xfrm>
            <a:off x="5181732" y="5171453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橢圓 125"/>
          <p:cNvSpPr/>
          <p:nvPr/>
        </p:nvSpPr>
        <p:spPr>
          <a:xfrm>
            <a:off x="6156545" y="4355214"/>
            <a:ext cx="360000" cy="360000"/>
          </a:xfrm>
          <a:prstGeom prst="ellipse">
            <a:avLst/>
          </a:prstGeom>
          <a:solidFill>
            <a:schemeClr val="accent2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7" name="橢圓 126"/>
          <p:cNvSpPr/>
          <p:nvPr/>
        </p:nvSpPr>
        <p:spPr>
          <a:xfrm>
            <a:off x="6156545" y="4991453"/>
            <a:ext cx="360000" cy="36000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28" name="直線接點 127"/>
          <p:cNvCxnSpPr>
            <a:stCxn id="126" idx="4"/>
            <a:endCxn id="127" idx="0"/>
          </p:cNvCxnSpPr>
          <p:nvPr/>
        </p:nvCxnSpPr>
        <p:spPr>
          <a:xfrm>
            <a:off x="6336545" y="4715214"/>
            <a:ext cx="0" cy="276239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接點 128"/>
          <p:cNvCxnSpPr>
            <a:stCxn id="93" idx="6"/>
            <a:endCxn id="102" idx="2"/>
          </p:cNvCxnSpPr>
          <p:nvPr/>
        </p:nvCxnSpPr>
        <p:spPr>
          <a:xfrm>
            <a:off x="2512106" y="4535214"/>
            <a:ext cx="307406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接點 129"/>
          <p:cNvCxnSpPr>
            <a:stCxn id="94" idx="6"/>
            <a:endCxn id="103" idx="2"/>
          </p:cNvCxnSpPr>
          <p:nvPr/>
        </p:nvCxnSpPr>
        <p:spPr>
          <a:xfrm>
            <a:off x="2512106" y="5171453"/>
            <a:ext cx="307406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接點 130"/>
          <p:cNvCxnSpPr>
            <a:stCxn id="102" idx="6"/>
            <a:endCxn id="105" idx="2"/>
          </p:cNvCxnSpPr>
          <p:nvPr/>
        </p:nvCxnSpPr>
        <p:spPr>
          <a:xfrm>
            <a:off x="3179512" y="4535214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接點 131"/>
          <p:cNvCxnSpPr>
            <a:stCxn id="103" idx="6"/>
            <a:endCxn id="107" idx="2"/>
          </p:cNvCxnSpPr>
          <p:nvPr/>
        </p:nvCxnSpPr>
        <p:spPr>
          <a:xfrm>
            <a:off x="3179512" y="5171453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接點 132"/>
          <p:cNvCxnSpPr>
            <a:stCxn id="119" idx="6"/>
            <a:endCxn id="126" idx="2"/>
          </p:cNvCxnSpPr>
          <p:nvPr/>
        </p:nvCxnSpPr>
        <p:spPr>
          <a:xfrm>
            <a:off x="5849139" y="4535214"/>
            <a:ext cx="307406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接點 133"/>
          <p:cNvCxnSpPr>
            <a:stCxn id="120" idx="6"/>
            <a:endCxn id="127" idx="2"/>
          </p:cNvCxnSpPr>
          <p:nvPr/>
        </p:nvCxnSpPr>
        <p:spPr>
          <a:xfrm>
            <a:off x="5849139" y="5171453"/>
            <a:ext cx="307406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橢圓 134"/>
          <p:cNvSpPr/>
          <p:nvPr/>
        </p:nvSpPr>
        <p:spPr>
          <a:xfrm>
            <a:off x="1484699" y="5627691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6" name="橢圓 135"/>
          <p:cNvSpPr/>
          <p:nvPr/>
        </p:nvSpPr>
        <p:spPr>
          <a:xfrm>
            <a:off x="2152106" y="5627691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7" name="直線接點 136"/>
          <p:cNvCxnSpPr>
            <a:stCxn id="135" idx="6"/>
            <a:endCxn id="136" idx="2"/>
          </p:cNvCxnSpPr>
          <p:nvPr/>
        </p:nvCxnSpPr>
        <p:spPr>
          <a:xfrm>
            <a:off x="1844699" y="5807691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橢圓 137"/>
          <p:cNvSpPr/>
          <p:nvPr/>
        </p:nvSpPr>
        <p:spPr>
          <a:xfrm>
            <a:off x="2819512" y="5627691"/>
            <a:ext cx="360000" cy="360000"/>
          </a:xfrm>
          <a:prstGeom prst="ellipse">
            <a:avLst/>
          </a:prstGeom>
          <a:solidFill>
            <a:schemeClr val="accent2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9" name="橢圓 138"/>
          <p:cNvSpPr/>
          <p:nvPr/>
        </p:nvSpPr>
        <p:spPr>
          <a:xfrm>
            <a:off x="3486919" y="5627691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0" name="橢圓 139"/>
          <p:cNvSpPr/>
          <p:nvPr/>
        </p:nvSpPr>
        <p:spPr>
          <a:xfrm>
            <a:off x="4154325" y="5627691"/>
            <a:ext cx="360000" cy="360000"/>
          </a:xfrm>
          <a:prstGeom prst="ellipse">
            <a:avLst/>
          </a:prstGeom>
          <a:solidFill>
            <a:schemeClr val="accent2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1" name="橢圓 140"/>
          <p:cNvSpPr/>
          <p:nvPr/>
        </p:nvSpPr>
        <p:spPr>
          <a:xfrm>
            <a:off x="4821732" y="5627691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2" name="橢圓 141"/>
          <p:cNvSpPr/>
          <p:nvPr/>
        </p:nvSpPr>
        <p:spPr>
          <a:xfrm>
            <a:off x="5489139" y="5627691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3" name="直線接點 142"/>
          <p:cNvCxnSpPr>
            <a:stCxn id="140" idx="6"/>
            <a:endCxn id="141" idx="2"/>
          </p:cNvCxnSpPr>
          <p:nvPr/>
        </p:nvCxnSpPr>
        <p:spPr>
          <a:xfrm>
            <a:off x="4514325" y="5807691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接點 143"/>
          <p:cNvCxnSpPr>
            <a:stCxn id="141" idx="6"/>
            <a:endCxn id="142" idx="2"/>
          </p:cNvCxnSpPr>
          <p:nvPr/>
        </p:nvCxnSpPr>
        <p:spPr>
          <a:xfrm>
            <a:off x="5181732" y="5807691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橢圓 144"/>
          <p:cNvSpPr/>
          <p:nvPr/>
        </p:nvSpPr>
        <p:spPr>
          <a:xfrm>
            <a:off x="6156545" y="5627691"/>
            <a:ext cx="360000" cy="360000"/>
          </a:xfrm>
          <a:prstGeom prst="ellipse">
            <a:avLst/>
          </a:prstGeom>
          <a:solidFill>
            <a:schemeClr val="accent2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46" name="直線接點 145"/>
          <p:cNvCxnSpPr>
            <a:stCxn id="136" idx="6"/>
            <a:endCxn id="138" idx="2"/>
          </p:cNvCxnSpPr>
          <p:nvPr/>
        </p:nvCxnSpPr>
        <p:spPr>
          <a:xfrm>
            <a:off x="2512106" y="5807691"/>
            <a:ext cx="307406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/>
          <p:cNvCxnSpPr>
            <a:stCxn id="138" idx="6"/>
            <a:endCxn id="139" idx="2"/>
          </p:cNvCxnSpPr>
          <p:nvPr/>
        </p:nvCxnSpPr>
        <p:spPr>
          <a:xfrm>
            <a:off x="3179512" y="5807691"/>
            <a:ext cx="307407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/>
          <p:cNvCxnSpPr>
            <a:stCxn id="142" idx="6"/>
            <a:endCxn id="145" idx="2"/>
          </p:cNvCxnSpPr>
          <p:nvPr/>
        </p:nvCxnSpPr>
        <p:spPr>
          <a:xfrm>
            <a:off x="5849139" y="5807691"/>
            <a:ext cx="307406" cy="0"/>
          </a:xfrm>
          <a:prstGeom prst="lin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接點 148"/>
          <p:cNvCxnSpPr>
            <a:stCxn id="89" idx="4"/>
            <a:endCxn id="135" idx="0"/>
          </p:cNvCxnSpPr>
          <p:nvPr/>
        </p:nvCxnSpPr>
        <p:spPr>
          <a:xfrm>
            <a:off x="1664699" y="5351453"/>
            <a:ext cx="0" cy="27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接點 149"/>
          <p:cNvCxnSpPr>
            <a:stCxn id="94" idx="4"/>
            <a:endCxn id="136" idx="0"/>
          </p:cNvCxnSpPr>
          <p:nvPr/>
        </p:nvCxnSpPr>
        <p:spPr>
          <a:xfrm>
            <a:off x="2332106" y="5351453"/>
            <a:ext cx="0" cy="27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接點 150"/>
          <p:cNvCxnSpPr>
            <a:stCxn id="103" idx="4"/>
            <a:endCxn id="138" idx="0"/>
          </p:cNvCxnSpPr>
          <p:nvPr/>
        </p:nvCxnSpPr>
        <p:spPr>
          <a:xfrm>
            <a:off x="2999512" y="5351453"/>
            <a:ext cx="0" cy="27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接點 151"/>
          <p:cNvCxnSpPr>
            <a:stCxn id="107" idx="4"/>
            <a:endCxn id="139" idx="0"/>
          </p:cNvCxnSpPr>
          <p:nvPr/>
        </p:nvCxnSpPr>
        <p:spPr>
          <a:xfrm>
            <a:off x="3666919" y="5351453"/>
            <a:ext cx="0" cy="27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接點 152"/>
          <p:cNvCxnSpPr>
            <a:stCxn id="113" idx="4"/>
            <a:endCxn id="140" idx="0"/>
          </p:cNvCxnSpPr>
          <p:nvPr/>
        </p:nvCxnSpPr>
        <p:spPr>
          <a:xfrm>
            <a:off x="4334325" y="5351453"/>
            <a:ext cx="0" cy="27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>
            <a:stCxn id="117" idx="4"/>
            <a:endCxn id="141" idx="0"/>
          </p:cNvCxnSpPr>
          <p:nvPr/>
        </p:nvCxnSpPr>
        <p:spPr>
          <a:xfrm>
            <a:off x="5001732" y="5351453"/>
            <a:ext cx="0" cy="27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/>
          <p:cNvCxnSpPr>
            <a:stCxn id="120" idx="4"/>
            <a:endCxn id="142" idx="0"/>
          </p:cNvCxnSpPr>
          <p:nvPr/>
        </p:nvCxnSpPr>
        <p:spPr>
          <a:xfrm>
            <a:off x="5669139" y="5351453"/>
            <a:ext cx="0" cy="27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接點 155"/>
          <p:cNvCxnSpPr>
            <a:stCxn id="127" idx="4"/>
            <a:endCxn id="145" idx="0"/>
          </p:cNvCxnSpPr>
          <p:nvPr/>
        </p:nvCxnSpPr>
        <p:spPr>
          <a:xfrm>
            <a:off x="6336545" y="5351453"/>
            <a:ext cx="0" cy="276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62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7" name="群組 156"/>
          <p:cNvGrpSpPr/>
          <p:nvPr/>
        </p:nvGrpSpPr>
        <p:grpSpPr>
          <a:xfrm>
            <a:off x="1484699" y="2176499"/>
            <a:ext cx="5031846" cy="1632477"/>
            <a:chOff x="1484699" y="4355214"/>
            <a:chExt cx="5031846" cy="1632477"/>
          </a:xfrm>
          <a:noFill/>
        </p:grpSpPr>
        <p:sp>
          <p:nvSpPr>
            <p:cNvPr id="158" name="橢圓 157"/>
            <p:cNvSpPr/>
            <p:nvPr/>
          </p:nvSpPr>
          <p:spPr>
            <a:xfrm>
              <a:off x="148469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橢圓 158"/>
            <p:cNvSpPr/>
            <p:nvPr/>
          </p:nvSpPr>
          <p:spPr>
            <a:xfrm>
              <a:off x="148469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0" name="直線接點 159"/>
            <p:cNvCxnSpPr>
              <a:stCxn id="158" idx="4"/>
              <a:endCxn id="159" idx="0"/>
            </p:cNvCxnSpPr>
            <p:nvPr/>
          </p:nvCxnSpPr>
          <p:spPr>
            <a:xfrm>
              <a:off x="166469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橢圓 160"/>
            <p:cNvSpPr/>
            <p:nvPr/>
          </p:nvSpPr>
          <p:spPr>
            <a:xfrm>
              <a:off x="2152106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橢圓 161"/>
            <p:cNvSpPr/>
            <p:nvPr/>
          </p:nvSpPr>
          <p:spPr>
            <a:xfrm>
              <a:off x="2152106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3" name="直線接點 162"/>
            <p:cNvCxnSpPr>
              <a:stCxn id="161" idx="4"/>
              <a:endCxn id="162" idx="0"/>
            </p:cNvCxnSpPr>
            <p:nvPr/>
          </p:nvCxnSpPr>
          <p:spPr>
            <a:xfrm>
              <a:off x="2332106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>
              <a:stCxn id="158" idx="6"/>
              <a:endCxn id="161" idx="2"/>
            </p:cNvCxnSpPr>
            <p:nvPr/>
          </p:nvCxnSpPr>
          <p:spPr>
            <a:xfrm>
              <a:off x="1844699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>
              <a:stCxn id="159" idx="6"/>
              <a:endCxn id="162" idx="2"/>
            </p:cNvCxnSpPr>
            <p:nvPr/>
          </p:nvCxnSpPr>
          <p:spPr>
            <a:xfrm>
              <a:off x="1844699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橢圓 165"/>
            <p:cNvSpPr/>
            <p:nvPr/>
          </p:nvSpPr>
          <p:spPr>
            <a:xfrm>
              <a:off x="2819512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" name="橢圓 166"/>
            <p:cNvSpPr/>
            <p:nvPr/>
          </p:nvSpPr>
          <p:spPr>
            <a:xfrm>
              <a:off x="281951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68" name="直線接點 167"/>
            <p:cNvCxnSpPr>
              <a:stCxn id="166" idx="4"/>
              <a:endCxn id="167" idx="0"/>
            </p:cNvCxnSpPr>
            <p:nvPr/>
          </p:nvCxnSpPr>
          <p:spPr>
            <a:xfrm>
              <a:off x="299951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橢圓 168"/>
            <p:cNvSpPr/>
            <p:nvPr/>
          </p:nvSpPr>
          <p:spPr>
            <a:xfrm>
              <a:off x="348691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" name="橢圓 169"/>
            <p:cNvSpPr/>
            <p:nvPr/>
          </p:nvSpPr>
          <p:spPr>
            <a:xfrm>
              <a:off x="348691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1" name="直線接點 170"/>
            <p:cNvCxnSpPr>
              <a:stCxn id="169" idx="4"/>
              <a:endCxn id="170" idx="0"/>
            </p:cNvCxnSpPr>
            <p:nvPr/>
          </p:nvCxnSpPr>
          <p:spPr>
            <a:xfrm>
              <a:off x="366691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橢圓 171"/>
            <p:cNvSpPr/>
            <p:nvPr/>
          </p:nvSpPr>
          <p:spPr>
            <a:xfrm>
              <a:off x="4154325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" name="橢圓 172"/>
            <p:cNvSpPr/>
            <p:nvPr/>
          </p:nvSpPr>
          <p:spPr>
            <a:xfrm>
              <a:off x="4154325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直線接點 173"/>
            <p:cNvCxnSpPr>
              <a:stCxn id="172" idx="4"/>
              <a:endCxn id="173" idx="0"/>
            </p:cNvCxnSpPr>
            <p:nvPr/>
          </p:nvCxnSpPr>
          <p:spPr>
            <a:xfrm>
              <a:off x="433432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橢圓 174"/>
            <p:cNvSpPr/>
            <p:nvPr/>
          </p:nvSpPr>
          <p:spPr>
            <a:xfrm>
              <a:off x="4821732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" name="橢圓 175"/>
            <p:cNvSpPr/>
            <p:nvPr/>
          </p:nvSpPr>
          <p:spPr>
            <a:xfrm>
              <a:off x="482173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7" name="直線接點 176"/>
            <p:cNvCxnSpPr>
              <a:stCxn id="175" idx="4"/>
              <a:endCxn id="176" idx="0"/>
            </p:cNvCxnSpPr>
            <p:nvPr/>
          </p:nvCxnSpPr>
          <p:spPr>
            <a:xfrm>
              <a:off x="500173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橢圓 177"/>
            <p:cNvSpPr/>
            <p:nvPr/>
          </p:nvSpPr>
          <p:spPr>
            <a:xfrm>
              <a:off x="5489139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" name="橢圓 178"/>
            <p:cNvSpPr/>
            <p:nvPr/>
          </p:nvSpPr>
          <p:spPr>
            <a:xfrm>
              <a:off x="548913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0" name="直線接點 179"/>
            <p:cNvCxnSpPr>
              <a:stCxn id="178" idx="4"/>
              <a:endCxn id="179" idx="0"/>
            </p:cNvCxnSpPr>
            <p:nvPr/>
          </p:nvCxnSpPr>
          <p:spPr>
            <a:xfrm>
              <a:off x="566913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>
              <a:stCxn id="172" idx="6"/>
              <a:endCxn id="175" idx="2"/>
            </p:cNvCxnSpPr>
            <p:nvPr/>
          </p:nvCxnSpPr>
          <p:spPr>
            <a:xfrm>
              <a:off x="4514325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接點 181"/>
            <p:cNvCxnSpPr>
              <a:stCxn id="173" idx="6"/>
              <a:endCxn id="176" idx="2"/>
            </p:cNvCxnSpPr>
            <p:nvPr/>
          </p:nvCxnSpPr>
          <p:spPr>
            <a:xfrm>
              <a:off x="4514325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接點 182"/>
            <p:cNvCxnSpPr>
              <a:stCxn id="175" idx="6"/>
              <a:endCxn id="178" idx="2"/>
            </p:cNvCxnSpPr>
            <p:nvPr/>
          </p:nvCxnSpPr>
          <p:spPr>
            <a:xfrm>
              <a:off x="518173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接點 183"/>
            <p:cNvCxnSpPr>
              <a:stCxn id="176" idx="6"/>
              <a:endCxn id="179" idx="2"/>
            </p:cNvCxnSpPr>
            <p:nvPr/>
          </p:nvCxnSpPr>
          <p:spPr>
            <a:xfrm>
              <a:off x="518173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橢圓 184"/>
            <p:cNvSpPr/>
            <p:nvPr/>
          </p:nvSpPr>
          <p:spPr>
            <a:xfrm>
              <a:off x="6156545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" name="橢圓 185"/>
            <p:cNvSpPr/>
            <p:nvPr/>
          </p:nvSpPr>
          <p:spPr>
            <a:xfrm>
              <a:off x="6156545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87" name="直線接點 186"/>
            <p:cNvCxnSpPr>
              <a:stCxn id="185" idx="4"/>
              <a:endCxn id="186" idx="0"/>
            </p:cNvCxnSpPr>
            <p:nvPr/>
          </p:nvCxnSpPr>
          <p:spPr>
            <a:xfrm>
              <a:off x="633654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接點 187"/>
            <p:cNvCxnSpPr>
              <a:stCxn id="161" idx="6"/>
              <a:endCxn id="166" idx="2"/>
            </p:cNvCxnSpPr>
            <p:nvPr/>
          </p:nvCxnSpPr>
          <p:spPr>
            <a:xfrm>
              <a:off x="2512106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線接點 188"/>
            <p:cNvCxnSpPr>
              <a:stCxn id="162" idx="6"/>
              <a:endCxn id="167" idx="2"/>
            </p:cNvCxnSpPr>
            <p:nvPr/>
          </p:nvCxnSpPr>
          <p:spPr>
            <a:xfrm>
              <a:off x="2512106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接點 189"/>
            <p:cNvCxnSpPr>
              <a:stCxn id="166" idx="6"/>
              <a:endCxn id="169" idx="2"/>
            </p:cNvCxnSpPr>
            <p:nvPr/>
          </p:nvCxnSpPr>
          <p:spPr>
            <a:xfrm>
              <a:off x="317951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接點 190"/>
            <p:cNvCxnSpPr>
              <a:stCxn id="167" idx="6"/>
              <a:endCxn id="170" idx="2"/>
            </p:cNvCxnSpPr>
            <p:nvPr/>
          </p:nvCxnSpPr>
          <p:spPr>
            <a:xfrm>
              <a:off x="317951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接點 191"/>
            <p:cNvCxnSpPr>
              <a:stCxn id="178" idx="6"/>
              <a:endCxn id="185" idx="2"/>
            </p:cNvCxnSpPr>
            <p:nvPr/>
          </p:nvCxnSpPr>
          <p:spPr>
            <a:xfrm>
              <a:off x="584913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 192"/>
            <p:cNvCxnSpPr>
              <a:stCxn id="179" idx="6"/>
              <a:endCxn id="186" idx="2"/>
            </p:cNvCxnSpPr>
            <p:nvPr/>
          </p:nvCxnSpPr>
          <p:spPr>
            <a:xfrm>
              <a:off x="584913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橢圓 193"/>
            <p:cNvSpPr/>
            <p:nvPr/>
          </p:nvSpPr>
          <p:spPr>
            <a:xfrm>
              <a:off x="148469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" name="橢圓 194"/>
            <p:cNvSpPr/>
            <p:nvPr/>
          </p:nvSpPr>
          <p:spPr>
            <a:xfrm>
              <a:off x="2152106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6" name="直線接點 195"/>
            <p:cNvCxnSpPr>
              <a:stCxn id="194" idx="6"/>
              <a:endCxn id="195" idx="2"/>
            </p:cNvCxnSpPr>
            <p:nvPr/>
          </p:nvCxnSpPr>
          <p:spPr>
            <a:xfrm>
              <a:off x="1844699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橢圓 196"/>
            <p:cNvSpPr/>
            <p:nvPr/>
          </p:nvSpPr>
          <p:spPr>
            <a:xfrm>
              <a:off x="281951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98" name="橢圓 197"/>
            <p:cNvSpPr/>
            <p:nvPr/>
          </p:nvSpPr>
          <p:spPr>
            <a:xfrm>
              <a:off x="348691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" name="橢圓 198"/>
            <p:cNvSpPr/>
            <p:nvPr/>
          </p:nvSpPr>
          <p:spPr>
            <a:xfrm>
              <a:off x="4154325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00" name="橢圓 199"/>
            <p:cNvSpPr/>
            <p:nvPr/>
          </p:nvSpPr>
          <p:spPr>
            <a:xfrm>
              <a:off x="4821732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" name="橢圓 200"/>
            <p:cNvSpPr/>
            <p:nvPr/>
          </p:nvSpPr>
          <p:spPr>
            <a:xfrm>
              <a:off x="5489139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2" name="直線接點 201"/>
            <p:cNvCxnSpPr>
              <a:stCxn id="199" idx="6"/>
              <a:endCxn id="200" idx="2"/>
            </p:cNvCxnSpPr>
            <p:nvPr/>
          </p:nvCxnSpPr>
          <p:spPr>
            <a:xfrm>
              <a:off x="4514325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接點 202"/>
            <p:cNvCxnSpPr>
              <a:stCxn id="200" idx="6"/>
              <a:endCxn id="201" idx="2"/>
            </p:cNvCxnSpPr>
            <p:nvPr/>
          </p:nvCxnSpPr>
          <p:spPr>
            <a:xfrm>
              <a:off x="518173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橢圓 203"/>
            <p:cNvSpPr/>
            <p:nvPr/>
          </p:nvSpPr>
          <p:spPr>
            <a:xfrm>
              <a:off x="6156545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05" name="直線接點 204"/>
            <p:cNvCxnSpPr>
              <a:stCxn id="195" idx="6"/>
              <a:endCxn id="197" idx="2"/>
            </p:cNvCxnSpPr>
            <p:nvPr/>
          </p:nvCxnSpPr>
          <p:spPr>
            <a:xfrm>
              <a:off x="2512106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接點 205"/>
            <p:cNvCxnSpPr>
              <a:stCxn id="197" idx="6"/>
              <a:endCxn id="198" idx="2"/>
            </p:cNvCxnSpPr>
            <p:nvPr/>
          </p:nvCxnSpPr>
          <p:spPr>
            <a:xfrm>
              <a:off x="317951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接點 206"/>
            <p:cNvCxnSpPr>
              <a:stCxn id="201" idx="6"/>
              <a:endCxn id="204" idx="2"/>
            </p:cNvCxnSpPr>
            <p:nvPr/>
          </p:nvCxnSpPr>
          <p:spPr>
            <a:xfrm>
              <a:off x="584913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接點 207"/>
            <p:cNvCxnSpPr>
              <a:stCxn id="159" idx="4"/>
              <a:endCxn id="194" idx="0"/>
            </p:cNvCxnSpPr>
            <p:nvPr/>
          </p:nvCxnSpPr>
          <p:spPr>
            <a:xfrm>
              <a:off x="166469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接點 208"/>
            <p:cNvCxnSpPr>
              <a:stCxn id="162" idx="4"/>
              <a:endCxn id="195" idx="0"/>
            </p:cNvCxnSpPr>
            <p:nvPr/>
          </p:nvCxnSpPr>
          <p:spPr>
            <a:xfrm>
              <a:off x="2332106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接點 209"/>
            <p:cNvCxnSpPr>
              <a:stCxn id="167" idx="4"/>
              <a:endCxn id="197" idx="0"/>
            </p:cNvCxnSpPr>
            <p:nvPr/>
          </p:nvCxnSpPr>
          <p:spPr>
            <a:xfrm>
              <a:off x="299951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接點 210"/>
            <p:cNvCxnSpPr>
              <a:stCxn id="170" idx="4"/>
              <a:endCxn id="198" idx="0"/>
            </p:cNvCxnSpPr>
            <p:nvPr/>
          </p:nvCxnSpPr>
          <p:spPr>
            <a:xfrm>
              <a:off x="366691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接點 211"/>
            <p:cNvCxnSpPr>
              <a:stCxn id="173" idx="4"/>
              <a:endCxn id="199" idx="0"/>
            </p:cNvCxnSpPr>
            <p:nvPr/>
          </p:nvCxnSpPr>
          <p:spPr>
            <a:xfrm>
              <a:off x="433432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接點 212"/>
            <p:cNvCxnSpPr>
              <a:stCxn id="176" idx="4"/>
              <a:endCxn id="200" idx="0"/>
            </p:cNvCxnSpPr>
            <p:nvPr/>
          </p:nvCxnSpPr>
          <p:spPr>
            <a:xfrm>
              <a:off x="500173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接點 213"/>
            <p:cNvCxnSpPr>
              <a:stCxn id="179" idx="4"/>
              <a:endCxn id="201" idx="0"/>
            </p:cNvCxnSpPr>
            <p:nvPr/>
          </p:nvCxnSpPr>
          <p:spPr>
            <a:xfrm>
              <a:off x="566913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接點 214"/>
            <p:cNvCxnSpPr>
              <a:stCxn id="186" idx="4"/>
              <a:endCxn id="204" idx="0"/>
            </p:cNvCxnSpPr>
            <p:nvPr/>
          </p:nvCxnSpPr>
          <p:spPr>
            <a:xfrm>
              <a:off x="633654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接點 215"/>
            <p:cNvCxnSpPr>
              <a:stCxn id="169" idx="6"/>
              <a:endCxn id="172" idx="2"/>
            </p:cNvCxnSpPr>
            <p:nvPr/>
          </p:nvCxnSpPr>
          <p:spPr>
            <a:xfrm>
              <a:off x="384691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接點 216"/>
            <p:cNvCxnSpPr>
              <a:stCxn id="170" idx="6"/>
              <a:endCxn id="173" idx="2"/>
            </p:cNvCxnSpPr>
            <p:nvPr/>
          </p:nvCxnSpPr>
          <p:spPr>
            <a:xfrm>
              <a:off x="384691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接點 217"/>
            <p:cNvCxnSpPr>
              <a:stCxn id="198" idx="6"/>
              <a:endCxn id="199" idx="2"/>
            </p:cNvCxnSpPr>
            <p:nvPr/>
          </p:nvCxnSpPr>
          <p:spPr>
            <a:xfrm>
              <a:off x="384691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字方塊 2"/>
              <p:cNvSpPr txBox="1"/>
              <p:nvPr/>
            </p:nvSpPr>
            <p:spPr>
              <a:xfrm>
                <a:off x="7078716" y="2777294"/>
                <a:ext cx="11727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zh-TW" alt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716" y="2777294"/>
                <a:ext cx="117275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0" name="群組 219"/>
          <p:cNvGrpSpPr/>
          <p:nvPr/>
        </p:nvGrpSpPr>
        <p:grpSpPr>
          <a:xfrm>
            <a:off x="1484699" y="4355214"/>
            <a:ext cx="5031846" cy="1632477"/>
            <a:chOff x="1484699" y="4355214"/>
            <a:chExt cx="5031846" cy="1632477"/>
          </a:xfrm>
          <a:noFill/>
        </p:grpSpPr>
        <p:sp>
          <p:nvSpPr>
            <p:cNvPr id="221" name="橢圓 220"/>
            <p:cNvSpPr/>
            <p:nvPr/>
          </p:nvSpPr>
          <p:spPr>
            <a:xfrm>
              <a:off x="148469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" name="橢圓 221"/>
            <p:cNvSpPr/>
            <p:nvPr/>
          </p:nvSpPr>
          <p:spPr>
            <a:xfrm>
              <a:off x="148469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3" name="直線接點 222"/>
            <p:cNvCxnSpPr>
              <a:stCxn id="221" idx="4"/>
              <a:endCxn id="222" idx="0"/>
            </p:cNvCxnSpPr>
            <p:nvPr/>
          </p:nvCxnSpPr>
          <p:spPr>
            <a:xfrm>
              <a:off x="166469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橢圓 223"/>
            <p:cNvSpPr/>
            <p:nvPr/>
          </p:nvSpPr>
          <p:spPr>
            <a:xfrm>
              <a:off x="2152106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" name="橢圓 224"/>
            <p:cNvSpPr/>
            <p:nvPr/>
          </p:nvSpPr>
          <p:spPr>
            <a:xfrm>
              <a:off x="2152106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6" name="直線接點 225"/>
            <p:cNvCxnSpPr>
              <a:stCxn id="224" idx="4"/>
              <a:endCxn id="225" idx="0"/>
            </p:cNvCxnSpPr>
            <p:nvPr/>
          </p:nvCxnSpPr>
          <p:spPr>
            <a:xfrm>
              <a:off x="2332106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線接點 226"/>
            <p:cNvCxnSpPr>
              <a:stCxn id="221" idx="6"/>
              <a:endCxn id="224" idx="2"/>
            </p:cNvCxnSpPr>
            <p:nvPr/>
          </p:nvCxnSpPr>
          <p:spPr>
            <a:xfrm>
              <a:off x="1844699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線接點 227"/>
            <p:cNvCxnSpPr>
              <a:stCxn id="222" idx="6"/>
              <a:endCxn id="225" idx="2"/>
            </p:cNvCxnSpPr>
            <p:nvPr/>
          </p:nvCxnSpPr>
          <p:spPr>
            <a:xfrm>
              <a:off x="1844699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橢圓 228"/>
            <p:cNvSpPr/>
            <p:nvPr/>
          </p:nvSpPr>
          <p:spPr>
            <a:xfrm>
              <a:off x="2819512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" name="橢圓 229"/>
            <p:cNvSpPr/>
            <p:nvPr/>
          </p:nvSpPr>
          <p:spPr>
            <a:xfrm>
              <a:off x="281951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31" name="直線接點 230"/>
            <p:cNvCxnSpPr>
              <a:stCxn id="229" idx="4"/>
              <a:endCxn id="230" idx="0"/>
            </p:cNvCxnSpPr>
            <p:nvPr/>
          </p:nvCxnSpPr>
          <p:spPr>
            <a:xfrm>
              <a:off x="299951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橢圓 231"/>
            <p:cNvSpPr/>
            <p:nvPr/>
          </p:nvSpPr>
          <p:spPr>
            <a:xfrm>
              <a:off x="348691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3" name="橢圓 232"/>
            <p:cNvSpPr/>
            <p:nvPr/>
          </p:nvSpPr>
          <p:spPr>
            <a:xfrm>
              <a:off x="348691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34" name="直線接點 233"/>
            <p:cNvCxnSpPr>
              <a:stCxn id="232" idx="4"/>
              <a:endCxn id="233" idx="0"/>
            </p:cNvCxnSpPr>
            <p:nvPr/>
          </p:nvCxnSpPr>
          <p:spPr>
            <a:xfrm>
              <a:off x="366691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橢圓 234"/>
            <p:cNvSpPr/>
            <p:nvPr/>
          </p:nvSpPr>
          <p:spPr>
            <a:xfrm>
              <a:off x="4154325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6" name="橢圓 235"/>
            <p:cNvSpPr/>
            <p:nvPr/>
          </p:nvSpPr>
          <p:spPr>
            <a:xfrm>
              <a:off x="4154325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37" name="直線接點 236"/>
            <p:cNvCxnSpPr>
              <a:stCxn id="235" idx="4"/>
              <a:endCxn id="236" idx="0"/>
            </p:cNvCxnSpPr>
            <p:nvPr/>
          </p:nvCxnSpPr>
          <p:spPr>
            <a:xfrm>
              <a:off x="433432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橢圓 237"/>
            <p:cNvSpPr/>
            <p:nvPr/>
          </p:nvSpPr>
          <p:spPr>
            <a:xfrm>
              <a:off x="4821732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" name="橢圓 238"/>
            <p:cNvSpPr/>
            <p:nvPr/>
          </p:nvSpPr>
          <p:spPr>
            <a:xfrm>
              <a:off x="482173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40" name="直線接點 239"/>
            <p:cNvCxnSpPr>
              <a:stCxn id="238" idx="4"/>
              <a:endCxn id="239" idx="0"/>
            </p:cNvCxnSpPr>
            <p:nvPr/>
          </p:nvCxnSpPr>
          <p:spPr>
            <a:xfrm>
              <a:off x="500173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橢圓 240"/>
            <p:cNvSpPr/>
            <p:nvPr/>
          </p:nvSpPr>
          <p:spPr>
            <a:xfrm>
              <a:off x="5489139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2" name="橢圓 241"/>
            <p:cNvSpPr/>
            <p:nvPr/>
          </p:nvSpPr>
          <p:spPr>
            <a:xfrm>
              <a:off x="548913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43" name="直線接點 242"/>
            <p:cNvCxnSpPr>
              <a:stCxn id="241" idx="4"/>
              <a:endCxn id="242" idx="0"/>
            </p:cNvCxnSpPr>
            <p:nvPr/>
          </p:nvCxnSpPr>
          <p:spPr>
            <a:xfrm>
              <a:off x="566913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直線接點 243"/>
            <p:cNvCxnSpPr>
              <a:stCxn id="235" idx="6"/>
              <a:endCxn id="238" idx="2"/>
            </p:cNvCxnSpPr>
            <p:nvPr/>
          </p:nvCxnSpPr>
          <p:spPr>
            <a:xfrm>
              <a:off x="4514325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線接點 244"/>
            <p:cNvCxnSpPr>
              <a:stCxn id="236" idx="6"/>
              <a:endCxn id="239" idx="2"/>
            </p:cNvCxnSpPr>
            <p:nvPr/>
          </p:nvCxnSpPr>
          <p:spPr>
            <a:xfrm>
              <a:off x="4514325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接點 245"/>
            <p:cNvCxnSpPr>
              <a:stCxn id="238" idx="6"/>
              <a:endCxn id="241" idx="2"/>
            </p:cNvCxnSpPr>
            <p:nvPr/>
          </p:nvCxnSpPr>
          <p:spPr>
            <a:xfrm>
              <a:off x="518173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線接點 246"/>
            <p:cNvCxnSpPr>
              <a:stCxn id="239" idx="6"/>
              <a:endCxn id="242" idx="2"/>
            </p:cNvCxnSpPr>
            <p:nvPr/>
          </p:nvCxnSpPr>
          <p:spPr>
            <a:xfrm>
              <a:off x="518173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橢圓 247"/>
            <p:cNvSpPr/>
            <p:nvPr/>
          </p:nvSpPr>
          <p:spPr>
            <a:xfrm>
              <a:off x="6156545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9" name="橢圓 248"/>
            <p:cNvSpPr/>
            <p:nvPr/>
          </p:nvSpPr>
          <p:spPr>
            <a:xfrm>
              <a:off x="6156545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50" name="直線接點 249"/>
            <p:cNvCxnSpPr>
              <a:stCxn id="248" idx="4"/>
              <a:endCxn id="249" idx="0"/>
            </p:cNvCxnSpPr>
            <p:nvPr/>
          </p:nvCxnSpPr>
          <p:spPr>
            <a:xfrm>
              <a:off x="633654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線接點 250"/>
            <p:cNvCxnSpPr>
              <a:stCxn id="224" idx="6"/>
              <a:endCxn id="229" idx="2"/>
            </p:cNvCxnSpPr>
            <p:nvPr/>
          </p:nvCxnSpPr>
          <p:spPr>
            <a:xfrm>
              <a:off x="2512106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接點 251"/>
            <p:cNvCxnSpPr>
              <a:stCxn id="225" idx="6"/>
              <a:endCxn id="230" idx="2"/>
            </p:cNvCxnSpPr>
            <p:nvPr/>
          </p:nvCxnSpPr>
          <p:spPr>
            <a:xfrm>
              <a:off x="2512106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接點 252"/>
            <p:cNvCxnSpPr>
              <a:stCxn id="229" idx="6"/>
              <a:endCxn id="232" idx="2"/>
            </p:cNvCxnSpPr>
            <p:nvPr/>
          </p:nvCxnSpPr>
          <p:spPr>
            <a:xfrm>
              <a:off x="317951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接點 253"/>
            <p:cNvCxnSpPr>
              <a:stCxn id="230" idx="6"/>
              <a:endCxn id="233" idx="2"/>
            </p:cNvCxnSpPr>
            <p:nvPr/>
          </p:nvCxnSpPr>
          <p:spPr>
            <a:xfrm>
              <a:off x="317951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線接點 254"/>
            <p:cNvCxnSpPr>
              <a:stCxn id="241" idx="6"/>
              <a:endCxn id="248" idx="2"/>
            </p:cNvCxnSpPr>
            <p:nvPr/>
          </p:nvCxnSpPr>
          <p:spPr>
            <a:xfrm>
              <a:off x="584913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接點 255"/>
            <p:cNvCxnSpPr>
              <a:stCxn id="242" idx="6"/>
              <a:endCxn id="249" idx="2"/>
            </p:cNvCxnSpPr>
            <p:nvPr/>
          </p:nvCxnSpPr>
          <p:spPr>
            <a:xfrm>
              <a:off x="584913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橢圓 256"/>
            <p:cNvSpPr/>
            <p:nvPr/>
          </p:nvSpPr>
          <p:spPr>
            <a:xfrm>
              <a:off x="148469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" name="橢圓 257"/>
            <p:cNvSpPr/>
            <p:nvPr/>
          </p:nvSpPr>
          <p:spPr>
            <a:xfrm>
              <a:off x="2152106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59" name="直線接點 258"/>
            <p:cNvCxnSpPr>
              <a:stCxn id="257" idx="6"/>
              <a:endCxn id="258" idx="2"/>
            </p:cNvCxnSpPr>
            <p:nvPr/>
          </p:nvCxnSpPr>
          <p:spPr>
            <a:xfrm>
              <a:off x="1844699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橢圓 259"/>
            <p:cNvSpPr/>
            <p:nvPr/>
          </p:nvSpPr>
          <p:spPr>
            <a:xfrm>
              <a:off x="281951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61" name="橢圓 260"/>
            <p:cNvSpPr/>
            <p:nvPr/>
          </p:nvSpPr>
          <p:spPr>
            <a:xfrm>
              <a:off x="348691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" name="橢圓 261"/>
            <p:cNvSpPr/>
            <p:nvPr/>
          </p:nvSpPr>
          <p:spPr>
            <a:xfrm>
              <a:off x="4154325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63" name="橢圓 262"/>
            <p:cNvSpPr/>
            <p:nvPr/>
          </p:nvSpPr>
          <p:spPr>
            <a:xfrm>
              <a:off x="482173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" name="橢圓 263"/>
            <p:cNvSpPr/>
            <p:nvPr/>
          </p:nvSpPr>
          <p:spPr>
            <a:xfrm>
              <a:off x="548913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65" name="直線接點 264"/>
            <p:cNvCxnSpPr>
              <a:stCxn id="262" idx="6"/>
              <a:endCxn id="263" idx="2"/>
            </p:cNvCxnSpPr>
            <p:nvPr/>
          </p:nvCxnSpPr>
          <p:spPr>
            <a:xfrm>
              <a:off x="4514325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接點 265"/>
            <p:cNvCxnSpPr>
              <a:stCxn id="263" idx="6"/>
              <a:endCxn id="264" idx="2"/>
            </p:cNvCxnSpPr>
            <p:nvPr/>
          </p:nvCxnSpPr>
          <p:spPr>
            <a:xfrm>
              <a:off x="518173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橢圓 266"/>
            <p:cNvSpPr/>
            <p:nvPr/>
          </p:nvSpPr>
          <p:spPr>
            <a:xfrm>
              <a:off x="6156545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68" name="直線接點 267"/>
            <p:cNvCxnSpPr>
              <a:stCxn id="258" idx="6"/>
              <a:endCxn id="260" idx="2"/>
            </p:cNvCxnSpPr>
            <p:nvPr/>
          </p:nvCxnSpPr>
          <p:spPr>
            <a:xfrm>
              <a:off x="2512106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接點 268"/>
            <p:cNvCxnSpPr>
              <a:stCxn id="260" idx="6"/>
              <a:endCxn id="261" idx="2"/>
            </p:cNvCxnSpPr>
            <p:nvPr/>
          </p:nvCxnSpPr>
          <p:spPr>
            <a:xfrm>
              <a:off x="317951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接點 269"/>
            <p:cNvCxnSpPr>
              <a:stCxn id="264" idx="6"/>
              <a:endCxn id="267" idx="2"/>
            </p:cNvCxnSpPr>
            <p:nvPr/>
          </p:nvCxnSpPr>
          <p:spPr>
            <a:xfrm>
              <a:off x="584913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接點 270"/>
            <p:cNvCxnSpPr>
              <a:stCxn id="222" idx="4"/>
              <a:endCxn id="257" idx="0"/>
            </p:cNvCxnSpPr>
            <p:nvPr/>
          </p:nvCxnSpPr>
          <p:spPr>
            <a:xfrm>
              <a:off x="166469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接點 271"/>
            <p:cNvCxnSpPr>
              <a:stCxn id="225" idx="4"/>
              <a:endCxn id="258" idx="0"/>
            </p:cNvCxnSpPr>
            <p:nvPr/>
          </p:nvCxnSpPr>
          <p:spPr>
            <a:xfrm>
              <a:off x="2332106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接點 272"/>
            <p:cNvCxnSpPr>
              <a:stCxn id="230" idx="4"/>
              <a:endCxn id="260" idx="0"/>
            </p:cNvCxnSpPr>
            <p:nvPr/>
          </p:nvCxnSpPr>
          <p:spPr>
            <a:xfrm>
              <a:off x="299951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接點 273"/>
            <p:cNvCxnSpPr>
              <a:stCxn id="233" idx="4"/>
              <a:endCxn id="261" idx="0"/>
            </p:cNvCxnSpPr>
            <p:nvPr/>
          </p:nvCxnSpPr>
          <p:spPr>
            <a:xfrm>
              <a:off x="366691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接點 274"/>
            <p:cNvCxnSpPr>
              <a:stCxn id="236" idx="4"/>
              <a:endCxn id="262" idx="0"/>
            </p:cNvCxnSpPr>
            <p:nvPr/>
          </p:nvCxnSpPr>
          <p:spPr>
            <a:xfrm>
              <a:off x="433432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接點 275"/>
            <p:cNvCxnSpPr>
              <a:stCxn id="239" idx="4"/>
              <a:endCxn id="263" idx="0"/>
            </p:cNvCxnSpPr>
            <p:nvPr/>
          </p:nvCxnSpPr>
          <p:spPr>
            <a:xfrm>
              <a:off x="500173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線接點 276"/>
            <p:cNvCxnSpPr>
              <a:stCxn id="242" idx="4"/>
              <a:endCxn id="264" idx="0"/>
            </p:cNvCxnSpPr>
            <p:nvPr/>
          </p:nvCxnSpPr>
          <p:spPr>
            <a:xfrm>
              <a:off x="566913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接點 277"/>
            <p:cNvCxnSpPr>
              <a:stCxn id="249" idx="4"/>
              <a:endCxn id="267" idx="0"/>
            </p:cNvCxnSpPr>
            <p:nvPr/>
          </p:nvCxnSpPr>
          <p:spPr>
            <a:xfrm>
              <a:off x="633654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接點 278"/>
            <p:cNvCxnSpPr>
              <a:stCxn id="232" idx="6"/>
              <a:endCxn id="235" idx="2"/>
            </p:cNvCxnSpPr>
            <p:nvPr/>
          </p:nvCxnSpPr>
          <p:spPr>
            <a:xfrm>
              <a:off x="384691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線接點 279"/>
            <p:cNvCxnSpPr>
              <a:stCxn id="233" idx="6"/>
              <a:endCxn id="236" idx="2"/>
            </p:cNvCxnSpPr>
            <p:nvPr/>
          </p:nvCxnSpPr>
          <p:spPr>
            <a:xfrm>
              <a:off x="384691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線接點 280"/>
            <p:cNvCxnSpPr>
              <a:stCxn id="261" idx="6"/>
              <a:endCxn id="262" idx="2"/>
            </p:cNvCxnSpPr>
            <p:nvPr/>
          </p:nvCxnSpPr>
          <p:spPr>
            <a:xfrm>
              <a:off x="384691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2" name="文字方塊 281"/>
              <p:cNvSpPr txBox="1"/>
              <p:nvPr/>
            </p:nvSpPr>
            <p:spPr>
              <a:xfrm>
                <a:off x="7078716" y="4956009"/>
                <a:ext cx="11727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zh-TW" alt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82" name="文字方塊 2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716" y="4956009"/>
                <a:ext cx="117275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2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群組 15"/>
          <p:cNvGrpSpPr/>
          <p:nvPr/>
        </p:nvGrpSpPr>
        <p:grpSpPr>
          <a:xfrm>
            <a:off x="1484699" y="4355214"/>
            <a:ext cx="5031846" cy="1632477"/>
            <a:chOff x="1484699" y="4355214"/>
            <a:chExt cx="5031846" cy="1632477"/>
          </a:xfrm>
          <a:noFill/>
        </p:grpSpPr>
        <p:sp>
          <p:nvSpPr>
            <p:cNvPr id="78" name="橢圓 77"/>
            <p:cNvSpPr/>
            <p:nvPr/>
          </p:nvSpPr>
          <p:spPr>
            <a:xfrm>
              <a:off x="148469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148469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2" name="直線接點 91"/>
            <p:cNvCxnSpPr>
              <a:stCxn id="78" idx="4"/>
              <a:endCxn id="89" idx="0"/>
            </p:cNvCxnSpPr>
            <p:nvPr/>
          </p:nvCxnSpPr>
          <p:spPr>
            <a:xfrm>
              <a:off x="166469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橢圓 92"/>
            <p:cNvSpPr/>
            <p:nvPr/>
          </p:nvSpPr>
          <p:spPr>
            <a:xfrm>
              <a:off x="2152106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>
              <a:off x="2152106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6" name="直線接點 95"/>
            <p:cNvCxnSpPr>
              <a:stCxn id="93" idx="4"/>
              <a:endCxn id="94" idx="0"/>
            </p:cNvCxnSpPr>
            <p:nvPr/>
          </p:nvCxnSpPr>
          <p:spPr>
            <a:xfrm>
              <a:off x="2332106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>
              <a:stCxn id="78" idx="6"/>
              <a:endCxn id="93" idx="2"/>
            </p:cNvCxnSpPr>
            <p:nvPr/>
          </p:nvCxnSpPr>
          <p:spPr>
            <a:xfrm>
              <a:off x="1844699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>
              <a:stCxn id="89" idx="6"/>
              <a:endCxn id="94" idx="2"/>
            </p:cNvCxnSpPr>
            <p:nvPr/>
          </p:nvCxnSpPr>
          <p:spPr>
            <a:xfrm>
              <a:off x="1844699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橢圓 101"/>
            <p:cNvSpPr/>
            <p:nvPr/>
          </p:nvSpPr>
          <p:spPr>
            <a:xfrm>
              <a:off x="2819512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橢圓 102"/>
            <p:cNvSpPr/>
            <p:nvPr/>
          </p:nvSpPr>
          <p:spPr>
            <a:xfrm>
              <a:off x="281951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04" name="直線接點 103"/>
            <p:cNvCxnSpPr>
              <a:stCxn id="102" idx="4"/>
              <a:endCxn id="103" idx="0"/>
            </p:cNvCxnSpPr>
            <p:nvPr/>
          </p:nvCxnSpPr>
          <p:spPr>
            <a:xfrm>
              <a:off x="299951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橢圓 104"/>
            <p:cNvSpPr/>
            <p:nvPr/>
          </p:nvSpPr>
          <p:spPr>
            <a:xfrm>
              <a:off x="348691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橢圓 106"/>
            <p:cNvSpPr/>
            <p:nvPr/>
          </p:nvSpPr>
          <p:spPr>
            <a:xfrm>
              <a:off x="348691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9" name="直線接點 108"/>
            <p:cNvCxnSpPr>
              <a:stCxn id="105" idx="4"/>
              <a:endCxn id="107" idx="0"/>
            </p:cNvCxnSpPr>
            <p:nvPr/>
          </p:nvCxnSpPr>
          <p:spPr>
            <a:xfrm>
              <a:off x="366691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橢圓 110"/>
            <p:cNvSpPr/>
            <p:nvPr/>
          </p:nvSpPr>
          <p:spPr>
            <a:xfrm>
              <a:off x="4154325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橢圓 112"/>
            <p:cNvSpPr/>
            <p:nvPr/>
          </p:nvSpPr>
          <p:spPr>
            <a:xfrm>
              <a:off x="4154325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15" name="直線接點 114"/>
            <p:cNvCxnSpPr>
              <a:stCxn id="111" idx="4"/>
              <a:endCxn id="113" idx="0"/>
            </p:cNvCxnSpPr>
            <p:nvPr/>
          </p:nvCxnSpPr>
          <p:spPr>
            <a:xfrm>
              <a:off x="433432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橢圓 115"/>
            <p:cNvSpPr/>
            <p:nvPr/>
          </p:nvSpPr>
          <p:spPr>
            <a:xfrm>
              <a:off x="4821732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橢圓 116"/>
            <p:cNvSpPr/>
            <p:nvPr/>
          </p:nvSpPr>
          <p:spPr>
            <a:xfrm>
              <a:off x="482173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8" name="直線接點 117"/>
            <p:cNvCxnSpPr>
              <a:stCxn id="116" idx="4"/>
              <a:endCxn id="117" idx="0"/>
            </p:cNvCxnSpPr>
            <p:nvPr/>
          </p:nvCxnSpPr>
          <p:spPr>
            <a:xfrm>
              <a:off x="500173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橢圓 118"/>
            <p:cNvSpPr/>
            <p:nvPr/>
          </p:nvSpPr>
          <p:spPr>
            <a:xfrm>
              <a:off x="548913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" name="橢圓 119"/>
            <p:cNvSpPr/>
            <p:nvPr/>
          </p:nvSpPr>
          <p:spPr>
            <a:xfrm>
              <a:off x="548913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1" name="直線接點 120"/>
            <p:cNvCxnSpPr>
              <a:stCxn id="119" idx="4"/>
              <a:endCxn id="120" idx="0"/>
            </p:cNvCxnSpPr>
            <p:nvPr/>
          </p:nvCxnSpPr>
          <p:spPr>
            <a:xfrm>
              <a:off x="566913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接點 121"/>
            <p:cNvCxnSpPr>
              <a:stCxn id="111" idx="6"/>
              <a:endCxn id="116" idx="2"/>
            </p:cNvCxnSpPr>
            <p:nvPr/>
          </p:nvCxnSpPr>
          <p:spPr>
            <a:xfrm>
              <a:off x="4514325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接點 122"/>
            <p:cNvCxnSpPr>
              <a:stCxn id="113" idx="6"/>
              <a:endCxn id="117" idx="2"/>
            </p:cNvCxnSpPr>
            <p:nvPr/>
          </p:nvCxnSpPr>
          <p:spPr>
            <a:xfrm>
              <a:off x="4514325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>
              <a:stCxn id="116" idx="6"/>
              <a:endCxn id="119" idx="2"/>
            </p:cNvCxnSpPr>
            <p:nvPr/>
          </p:nvCxnSpPr>
          <p:spPr>
            <a:xfrm>
              <a:off x="518173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>
              <a:stCxn id="117" idx="6"/>
              <a:endCxn id="120" idx="2"/>
            </p:cNvCxnSpPr>
            <p:nvPr/>
          </p:nvCxnSpPr>
          <p:spPr>
            <a:xfrm>
              <a:off x="518173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橢圓 125"/>
            <p:cNvSpPr/>
            <p:nvPr/>
          </p:nvSpPr>
          <p:spPr>
            <a:xfrm>
              <a:off x="6156545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" name="橢圓 126"/>
            <p:cNvSpPr/>
            <p:nvPr/>
          </p:nvSpPr>
          <p:spPr>
            <a:xfrm>
              <a:off x="6156545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28" name="直線接點 127"/>
            <p:cNvCxnSpPr>
              <a:stCxn id="126" idx="4"/>
              <a:endCxn id="127" idx="0"/>
            </p:cNvCxnSpPr>
            <p:nvPr/>
          </p:nvCxnSpPr>
          <p:spPr>
            <a:xfrm>
              <a:off x="633654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/>
            <p:cNvCxnSpPr>
              <a:stCxn id="93" idx="6"/>
              <a:endCxn id="102" idx="2"/>
            </p:cNvCxnSpPr>
            <p:nvPr/>
          </p:nvCxnSpPr>
          <p:spPr>
            <a:xfrm>
              <a:off x="2512106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接點 129"/>
            <p:cNvCxnSpPr>
              <a:stCxn id="94" idx="6"/>
              <a:endCxn id="103" idx="2"/>
            </p:cNvCxnSpPr>
            <p:nvPr/>
          </p:nvCxnSpPr>
          <p:spPr>
            <a:xfrm>
              <a:off x="2512106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/>
            <p:cNvCxnSpPr>
              <a:stCxn id="102" idx="6"/>
              <a:endCxn id="105" idx="2"/>
            </p:cNvCxnSpPr>
            <p:nvPr/>
          </p:nvCxnSpPr>
          <p:spPr>
            <a:xfrm>
              <a:off x="317951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接點 131"/>
            <p:cNvCxnSpPr>
              <a:stCxn id="103" idx="6"/>
              <a:endCxn id="107" idx="2"/>
            </p:cNvCxnSpPr>
            <p:nvPr/>
          </p:nvCxnSpPr>
          <p:spPr>
            <a:xfrm>
              <a:off x="317951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接點 132"/>
            <p:cNvCxnSpPr>
              <a:stCxn id="119" idx="6"/>
              <a:endCxn id="126" idx="2"/>
            </p:cNvCxnSpPr>
            <p:nvPr/>
          </p:nvCxnSpPr>
          <p:spPr>
            <a:xfrm>
              <a:off x="584913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接點 133"/>
            <p:cNvCxnSpPr>
              <a:stCxn id="120" idx="6"/>
              <a:endCxn id="127" idx="2"/>
            </p:cNvCxnSpPr>
            <p:nvPr/>
          </p:nvCxnSpPr>
          <p:spPr>
            <a:xfrm>
              <a:off x="584913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橢圓 134"/>
            <p:cNvSpPr/>
            <p:nvPr/>
          </p:nvSpPr>
          <p:spPr>
            <a:xfrm>
              <a:off x="148469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" name="橢圓 135"/>
            <p:cNvSpPr/>
            <p:nvPr/>
          </p:nvSpPr>
          <p:spPr>
            <a:xfrm>
              <a:off x="2152106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7" name="直線接點 136"/>
            <p:cNvCxnSpPr>
              <a:stCxn id="135" idx="6"/>
              <a:endCxn id="136" idx="2"/>
            </p:cNvCxnSpPr>
            <p:nvPr/>
          </p:nvCxnSpPr>
          <p:spPr>
            <a:xfrm>
              <a:off x="1844699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橢圓 137"/>
            <p:cNvSpPr/>
            <p:nvPr/>
          </p:nvSpPr>
          <p:spPr>
            <a:xfrm>
              <a:off x="281951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橢圓 138"/>
            <p:cNvSpPr/>
            <p:nvPr/>
          </p:nvSpPr>
          <p:spPr>
            <a:xfrm>
              <a:off x="348691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" name="橢圓 139"/>
            <p:cNvSpPr/>
            <p:nvPr/>
          </p:nvSpPr>
          <p:spPr>
            <a:xfrm>
              <a:off x="4154325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41" name="橢圓 140"/>
            <p:cNvSpPr/>
            <p:nvPr/>
          </p:nvSpPr>
          <p:spPr>
            <a:xfrm>
              <a:off x="482173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" name="橢圓 141"/>
            <p:cNvSpPr/>
            <p:nvPr/>
          </p:nvSpPr>
          <p:spPr>
            <a:xfrm>
              <a:off x="548913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3" name="直線接點 142"/>
            <p:cNvCxnSpPr>
              <a:stCxn id="140" idx="6"/>
              <a:endCxn id="141" idx="2"/>
            </p:cNvCxnSpPr>
            <p:nvPr/>
          </p:nvCxnSpPr>
          <p:spPr>
            <a:xfrm>
              <a:off x="4514325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接點 143"/>
            <p:cNvCxnSpPr>
              <a:stCxn id="141" idx="6"/>
              <a:endCxn id="142" idx="2"/>
            </p:cNvCxnSpPr>
            <p:nvPr/>
          </p:nvCxnSpPr>
          <p:spPr>
            <a:xfrm>
              <a:off x="518173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橢圓 144"/>
            <p:cNvSpPr/>
            <p:nvPr/>
          </p:nvSpPr>
          <p:spPr>
            <a:xfrm>
              <a:off x="6156545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46" name="直線接點 145"/>
            <p:cNvCxnSpPr>
              <a:stCxn id="136" idx="6"/>
              <a:endCxn id="138" idx="2"/>
            </p:cNvCxnSpPr>
            <p:nvPr/>
          </p:nvCxnSpPr>
          <p:spPr>
            <a:xfrm>
              <a:off x="2512106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接點 146"/>
            <p:cNvCxnSpPr>
              <a:stCxn id="138" idx="6"/>
              <a:endCxn id="139" idx="2"/>
            </p:cNvCxnSpPr>
            <p:nvPr/>
          </p:nvCxnSpPr>
          <p:spPr>
            <a:xfrm>
              <a:off x="317951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>
              <a:stCxn id="142" idx="6"/>
              <a:endCxn id="145" idx="2"/>
            </p:cNvCxnSpPr>
            <p:nvPr/>
          </p:nvCxnSpPr>
          <p:spPr>
            <a:xfrm>
              <a:off x="584913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/>
            <p:cNvCxnSpPr>
              <a:stCxn id="89" idx="4"/>
              <a:endCxn id="135" idx="0"/>
            </p:cNvCxnSpPr>
            <p:nvPr/>
          </p:nvCxnSpPr>
          <p:spPr>
            <a:xfrm>
              <a:off x="166469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/>
            <p:cNvCxnSpPr>
              <a:stCxn id="94" idx="4"/>
              <a:endCxn id="136" idx="0"/>
            </p:cNvCxnSpPr>
            <p:nvPr/>
          </p:nvCxnSpPr>
          <p:spPr>
            <a:xfrm>
              <a:off x="2332106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>
              <a:stCxn id="103" idx="4"/>
              <a:endCxn id="138" idx="0"/>
            </p:cNvCxnSpPr>
            <p:nvPr/>
          </p:nvCxnSpPr>
          <p:spPr>
            <a:xfrm>
              <a:off x="299951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/>
            <p:cNvCxnSpPr>
              <a:stCxn id="107" idx="4"/>
              <a:endCxn id="139" idx="0"/>
            </p:cNvCxnSpPr>
            <p:nvPr/>
          </p:nvCxnSpPr>
          <p:spPr>
            <a:xfrm>
              <a:off x="366691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接點 152"/>
            <p:cNvCxnSpPr>
              <a:stCxn id="113" idx="4"/>
              <a:endCxn id="140" idx="0"/>
            </p:cNvCxnSpPr>
            <p:nvPr/>
          </p:nvCxnSpPr>
          <p:spPr>
            <a:xfrm>
              <a:off x="433432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接點 153"/>
            <p:cNvCxnSpPr>
              <a:stCxn id="117" idx="4"/>
              <a:endCxn id="141" idx="0"/>
            </p:cNvCxnSpPr>
            <p:nvPr/>
          </p:nvCxnSpPr>
          <p:spPr>
            <a:xfrm>
              <a:off x="500173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接點 154"/>
            <p:cNvCxnSpPr>
              <a:stCxn id="120" idx="4"/>
              <a:endCxn id="142" idx="0"/>
            </p:cNvCxnSpPr>
            <p:nvPr/>
          </p:nvCxnSpPr>
          <p:spPr>
            <a:xfrm>
              <a:off x="566913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/>
            <p:cNvCxnSpPr>
              <a:stCxn id="127" idx="4"/>
              <a:endCxn id="145" idx="0"/>
            </p:cNvCxnSpPr>
            <p:nvPr/>
          </p:nvCxnSpPr>
          <p:spPr>
            <a:xfrm>
              <a:off x="633654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>
              <a:stCxn id="105" idx="6"/>
              <a:endCxn id="111" idx="2"/>
            </p:cNvCxnSpPr>
            <p:nvPr/>
          </p:nvCxnSpPr>
          <p:spPr>
            <a:xfrm>
              <a:off x="384691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>
              <a:stCxn id="107" idx="6"/>
              <a:endCxn id="113" idx="2"/>
            </p:cNvCxnSpPr>
            <p:nvPr/>
          </p:nvCxnSpPr>
          <p:spPr>
            <a:xfrm>
              <a:off x="384691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>
              <a:stCxn id="139" idx="6"/>
              <a:endCxn id="140" idx="2"/>
            </p:cNvCxnSpPr>
            <p:nvPr/>
          </p:nvCxnSpPr>
          <p:spPr>
            <a:xfrm>
              <a:off x="384691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群組 156"/>
          <p:cNvGrpSpPr/>
          <p:nvPr/>
        </p:nvGrpSpPr>
        <p:grpSpPr>
          <a:xfrm>
            <a:off x="1484699" y="2176499"/>
            <a:ext cx="5031846" cy="1632477"/>
            <a:chOff x="1484699" y="4355214"/>
            <a:chExt cx="5031846" cy="1632477"/>
          </a:xfrm>
          <a:noFill/>
        </p:grpSpPr>
        <p:sp>
          <p:nvSpPr>
            <p:cNvPr id="158" name="橢圓 157"/>
            <p:cNvSpPr/>
            <p:nvPr/>
          </p:nvSpPr>
          <p:spPr>
            <a:xfrm>
              <a:off x="148469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橢圓 158"/>
            <p:cNvSpPr/>
            <p:nvPr/>
          </p:nvSpPr>
          <p:spPr>
            <a:xfrm>
              <a:off x="148469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0" name="直線接點 159"/>
            <p:cNvCxnSpPr>
              <a:stCxn id="158" idx="4"/>
              <a:endCxn id="159" idx="0"/>
            </p:cNvCxnSpPr>
            <p:nvPr/>
          </p:nvCxnSpPr>
          <p:spPr>
            <a:xfrm>
              <a:off x="166469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橢圓 160"/>
            <p:cNvSpPr/>
            <p:nvPr/>
          </p:nvSpPr>
          <p:spPr>
            <a:xfrm>
              <a:off x="2152106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橢圓 161"/>
            <p:cNvSpPr/>
            <p:nvPr/>
          </p:nvSpPr>
          <p:spPr>
            <a:xfrm>
              <a:off x="2152106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3" name="直線接點 162"/>
            <p:cNvCxnSpPr>
              <a:stCxn id="161" idx="4"/>
              <a:endCxn id="162" idx="0"/>
            </p:cNvCxnSpPr>
            <p:nvPr/>
          </p:nvCxnSpPr>
          <p:spPr>
            <a:xfrm>
              <a:off x="2332106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>
              <a:stCxn id="158" idx="6"/>
              <a:endCxn id="161" idx="2"/>
            </p:cNvCxnSpPr>
            <p:nvPr/>
          </p:nvCxnSpPr>
          <p:spPr>
            <a:xfrm>
              <a:off x="1844699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>
              <a:stCxn id="159" idx="6"/>
              <a:endCxn id="162" idx="2"/>
            </p:cNvCxnSpPr>
            <p:nvPr/>
          </p:nvCxnSpPr>
          <p:spPr>
            <a:xfrm>
              <a:off x="1844699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橢圓 165"/>
            <p:cNvSpPr/>
            <p:nvPr/>
          </p:nvSpPr>
          <p:spPr>
            <a:xfrm>
              <a:off x="2819512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" name="橢圓 166"/>
            <p:cNvSpPr/>
            <p:nvPr/>
          </p:nvSpPr>
          <p:spPr>
            <a:xfrm>
              <a:off x="281951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68" name="直線接點 167"/>
            <p:cNvCxnSpPr>
              <a:stCxn id="166" idx="4"/>
              <a:endCxn id="167" idx="0"/>
            </p:cNvCxnSpPr>
            <p:nvPr/>
          </p:nvCxnSpPr>
          <p:spPr>
            <a:xfrm>
              <a:off x="299951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橢圓 168"/>
            <p:cNvSpPr/>
            <p:nvPr/>
          </p:nvSpPr>
          <p:spPr>
            <a:xfrm>
              <a:off x="348691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" name="橢圓 169"/>
            <p:cNvSpPr/>
            <p:nvPr/>
          </p:nvSpPr>
          <p:spPr>
            <a:xfrm>
              <a:off x="348691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1" name="直線接點 170"/>
            <p:cNvCxnSpPr>
              <a:stCxn id="169" idx="4"/>
              <a:endCxn id="170" idx="0"/>
            </p:cNvCxnSpPr>
            <p:nvPr/>
          </p:nvCxnSpPr>
          <p:spPr>
            <a:xfrm>
              <a:off x="366691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橢圓 171"/>
            <p:cNvSpPr/>
            <p:nvPr/>
          </p:nvSpPr>
          <p:spPr>
            <a:xfrm>
              <a:off x="4154325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" name="橢圓 172"/>
            <p:cNvSpPr/>
            <p:nvPr/>
          </p:nvSpPr>
          <p:spPr>
            <a:xfrm>
              <a:off x="4154325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直線接點 173"/>
            <p:cNvCxnSpPr>
              <a:stCxn id="172" idx="4"/>
              <a:endCxn id="173" idx="0"/>
            </p:cNvCxnSpPr>
            <p:nvPr/>
          </p:nvCxnSpPr>
          <p:spPr>
            <a:xfrm>
              <a:off x="433432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橢圓 174"/>
            <p:cNvSpPr/>
            <p:nvPr/>
          </p:nvSpPr>
          <p:spPr>
            <a:xfrm>
              <a:off x="4821732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" name="橢圓 175"/>
            <p:cNvSpPr/>
            <p:nvPr/>
          </p:nvSpPr>
          <p:spPr>
            <a:xfrm>
              <a:off x="482173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7" name="直線接點 176"/>
            <p:cNvCxnSpPr>
              <a:stCxn id="175" idx="4"/>
              <a:endCxn id="176" idx="0"/>
            </p:cNvCxnSpPr>
            <p:nvPr/>
          </p:nvCxnSpPr>
          <p:spPr>
            <a:xfrm>
              <a:off x="500173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橢圓 177"/>
            <p:cNvSpPr/>
            <p:nvPr/>
          </p:nvSpPr>
          <p:spPr>
            <a:xfrm>
              <a:off x="5489139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" name="橢圓 178"/>
            <p:cNvSpPr/>
            <p:nvPr/>
          </p:nvSpPr>
          <p:spPr>
            <a:xfrm>
              <a:off x="548913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0" name="直線接點 179"/>
            <p:cNvCxnSpPr>
              <a:stCxn id="178" idx="4"/>
              <a:endCxn id="179" idx="0"/>
            </p:cNvCxnSpPr>
            <p:nvPr/>
          </p:nvCxnSpPr>
          <p:spPr>
            <a:xfrm>
              <a:off x="566913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>
              <a:stCxn id="172" idx="6"/>
              <a:endCxn id="175" idx="2"/>
            </p:cNvCxnSpPr>
            <p:nvPr/>
          </p:nvCxnSpPr>
          <p:spPr>
            <a:xfrm>
              <a:off x="4514325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接點 181"/>
            <p:cNvCxnSpPr>
              <a:stCxn id="173" idx="6"/>
              <a:endCxn id="176" idx="2"/>
            </p:cNvCxnSpPr>
            <p:nvPr/>
          </p:nvCxnSpPr>
          <p:spPr>
            <a:xfrm>
              <a:off x="4514325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接點 182"/>
            <p:cNvCxnSpPr>
              <a:stCxn id="175" idx="6"/>
              <a:endCxn id="178" idx="2"/>
            </p:cNvCxnSpPr>
            <p:nvPr/>
          </p:nvCxnSpPr>
          <p:spPr>
            <a:xfrm>
              <a:off x="518173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接點 183"/>
            <p:cNvCxnSpPr>
              <a:stCxn id="176" idx="6"/>
              <a:endCxn id="179" idx="2"/>
            </p:cNvCxnSpPr>
            <p:nvPr/>
          </p:nvCxnSpPr>
          <p:spPr>
            <a:xfrm>
              <a:off x="518173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橢圓 184"/>
            <p:cNvSpPr/>
            <p:nvPr/>
          </p:nvSpPr>
          <p:spPr>
            <a:xfrm>
              <a:off x="6156545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" name="橢圓 185"/>
            <p:cNvSpPr/>
            <p:nvPr/>
          </p:nvSpPr>
          <p:spPr>
            <a:xfrm>
              <a:off x="6156545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87" name="直線接點 186"/>
            <p:cNvCxnSpPr>
              <a:stCxn id="185" idx="4"/>
              <a:endCxn id="186" idx="0"/>
            </p:cNvCxnSpPr>
            <p:nvPr/>
          </p:nvCxnSpPr>
          <p:spPr>
            <a:xfrm>
              <a:off x="633654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接點 187"/>
            <p:cNvCxnSpPr>
              <a:stCxn id="161" idx="6"/>
              <a:endCxn id="166" idx="2"/>
            </p:cNvCxnSpPr>
            <p:nvPr/>
          </p:nvCxnSpPr>
          <p:spPr>
            <a:xfrm>
              <a:off x="2512106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線接點 188"/>
            <p:cNvCxnSpPr>
              <a:stCxn id="162" idx="6"/>
              <a:endCxn id="167" idx="2"/>
            </p:cNvCxnSpPr>
            <p:nvPr/>
          </p:nvCxnSpPr>
          <p:spPr>
            <a:xfrm>
              <a:off x="2512106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接點 189"/>
            <p:cNvCxnSpPr>
              <a:stCxn id="166" idx="6"/>
              <a:endCxn id="169" idx="2"/>
            </p:cNvCxnSpPr>
            <p:nvPr/>
          </p:nvCxnSpPr>
          <p:spPr>
            <a:xfrm>
              <a:off x="317951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接點 190"/>
            <p:cNvCxnSpPr>
              <a:stCxn id="167" idx="6"/>
              <a:endCxn id="170" idx="2"/>
            </p:cNvCxnSpPr>
            <p:nvPr/>
          </p:nvCxnSpPr>
          <p:spPr>
            <a:xfrm>
              <a:off x="317951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接點 191"/>
            <p:cNvCxnSpPr>
              <a:stCxn id="178" idx="6"/>
              <a:endCxn id="185" idx="2"/>
            </p:cNvCxnSpPr>
            <p:nvPr/>
          </p:nvCxnSpPr>
          <p:spPr>
            <a:xfrm>
              <a:off x="584913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 192"/>
            <p:cNvCxnSpPr>
              <a:stCxn id="179" idx="6"/>
              <a:endCxn id="186" idx="2"/>
            </p:cNvCxnSpPr>
            <p:nvPr/>
          </p:nvCxnSpPr>
          <p:spPr>
            <a:xfrm>
              <a:off x="584913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橢圓 193"/>
            <p:cNvSpPr/>
            <p:nvPr/>
          </p:nvSpPr>
          <p:spPr>
            <a:xfrm>
              <a:off x="148469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" name="橢圓 194"/>
            <p:cNvSpPr/>
            <p:nvPr/>
          </p:nvSpPr>
          <p:spPr>
            <a:xfrm>
              <a:off x="2152106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6" name="直線接點 195"/>
            <p:cNvCxnSpPr>
              <a:stCxn id="194" idx="6"/>
              <a:endCxn id="195" idx="2"/>
            </p:cNvCxnSpPr>
            <p:nvPr/>
          </p:nvCxnSpPr>
          <p:spPr>
            <a:xfrm>
              <a:off x="1844699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橢圓 196"/>
            <p:cNvSpPr/>
            <p:nvPr/>
          </p:nvSpPr>
          <p:spPr>
            <a:xfrm>
              <a:off x="281951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98" name="橢圓 197"/>
            <p:cNvSpPr/>
            <p:nvPr/>
          </p:nvSpPr>
          <p:spPr>
            <a:xfrm>
              <a:off x="348691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" name="橢圓 198"/>
            <p:cNvSpPr/>
            <p:nvPr/>
          </p:nvSpPr>
          <p:spPr>
            <a:xfrm>
              <a:off x="4154325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00" name="橢圓 199"/>
            <p:cNvSpPr/>
            <p:nvPr/>
          </p:nvSpPr>
          <p:spPr>
            <a:xfrm>
              <a:off x="482173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" name="橢圓 200"/>
            <p:cNvSpPr/>
            <p:nvPr/>
          </p:nvSpPr>
          <p:spPr>
            <a:xfrm>
              <a:off x="548913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2" name="直線接點 201"/>
            <p:cNvCxnSpPr>
              <a:stCxn id="199" idx="6"/>
              <a:endCxn id="200" idx="2"/>
            </p:cNvCxnSpPr>
            <p:nvPr/>
          </p:nvCxnSpPr>
          <p:spPr>
            <a:xfrm>
              <a:off x="4514325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接點 202"/>
            <p:cNvCxnSpPr>
              <a:stCxn id="200" idx="6"/>
              <a:endCxn id="201" idx="2"/>
            </p:cNvCxnSpPr>
            <p:nvPr/>
          </p:nvCxnSpPr>
          <p:spPr>
            <a:xfrm>
              <a:off x="518173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橢圓 203"/>
            <p:cNvSpPr/>
            <p:nvPr/>
          </p:nvSpPr>
          <p:spPr>
            <a:xfrm>
              <a:off x="6156545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05" name="直線接點 204"/>
            <p:cNvCxnSpPr>
              <a:stCxn id="195" idx="6"/>
              <a:endCxn id="197" idx="2"/>
            </p:cNvCxnSpPr>
            <p:nvPr/>
          </p:nvCxnSpPr>
          <p:spPr>
            <a:xfrm>
              <a:off x="2512106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接點 205"/>
            <p:cNvCxnSpPr>
              <a:stCxn id="197" idx="6"/>
              <a:endCxn id="198" idx="2"/>
            </p:cNvCxnSpPr>
            <p:nvPr/>
          </p:nvCxnSpPr>
          <p:spPr>
            <a:xfrm>
              <a:off x="317951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接點 206"/>
            <p:cNvCxnSpPr>
              <a:stCxn id="201" idx="6"/>
              <a:endCxn id="204" idx="2"/>
            </p:cNvCxnSpPr>
            <p:nvPr/>
          </p:nvCxnSpPr>
          <p:spPr>
            <a:xfrm>
              <a:off x="584913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接點 207"/>
            <p:cNvCxnSpPr>
              <a:stCxn id="159" idx="4"/>
              <a:endCxn id="194" idx="0"/>
            </p:cNvCxnSpPr>
            <p:nvPr/>
          </p:nvCxnSpPr>
          <p:spPr>
            <a:xfrm>
              <a:off x="166469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接點 208"/>
            <p:cNvCxnSpPr>
              <a:stCxn id="162" idx="4"/>
              <a:endCxn id="195" idx="0"/>
            </p:cNvCxnSpPr>
            <p:nvPr/>
          </p:nvCxnSpPr>
          <p:spPr>
            <a:xfrm>
              <a:off x="2332106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接點 209"/>
            <p:cNvCxnSpPr>
              <a:stCxn id="167" idx="4"/>
              <a:endCxn id="197" idx="0"/>
            </p:cNvCxnSpPr>
            <p:nvPr/>
          </p:nvCxnSpPr>
          <p:spPr>
            <a:xfrm>
              <a:off x="299951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接點 210"/>
            <p:cNvCxnSpPr>
              <a:stCxn id="170" idx="4"/>
              <a:endCxn id="198" idx="0"/>
            </p:cNvCxnSpPr>
            <p:nvPr/>
          </p:nvCxnSpPr>
          <p:spPr>
            <a:xfrm>
              <a:off x="366691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接點 211"/>
            <p:cNvCxnSpPr>
              <a:stCxn id="173" idx="4"/>
              <a:endCxn id="199" idx="0"/>
            </p:cNvCxnSpPr>
            <p:nvPr/>
          </p:nvCxnSpPr>
          <p:spPr>
            <a:xfrm>
              <a:off x="433432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接點 212"/>
            <p:cNvCxnSpPr>
              <a:stCxn id="176" idx="4"/>
              <a:endCxn id="200" idx="0"/>
            </p:cNvCxnSpPr>
            <p:nvPr/>
          </p:nvCxnSpPr>
          <p:spPr>
            <a:xfrm>
              <a:off x="500173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接點 213"/>
            <p:cNvCxnSpPr>
              <a:stCxn id="179" idx="4"/>
              <a:endCxn id="201" idx="0"/>
            </p:cNvCxnSpPr>
            <p:nvPr/>
          </p:nvCxnSpPr>
          <p:spPr>
            <a:xfrm>
              <a:off x="566913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接點 214"/>
            <p:cNvCxnSpPr>
              <a:stCxn id="186" idx="4"/>
              <a:endCxn id="204" idx="0"/>
            </p:cNvCxnSpPr>
            <p:nvPr/>
          </p:nvCxnSpPr>
          <p:spPr>
            <a:xfrm>
              <a:off x="633654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接點 215"/>
            <p:cNvCxnSpPr>
              <a:stCxn id="169" idx="6"/>
              <a:endCxn id="172" idx="2"/>
            </p:cNvCxnSpPr>
            <p:nvPr/>
          </p:nvCxnSpPr>
          <p:spPr>
            <a:xfrm>
              <a:off x="384691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接點 216"/>
            <p:cNvCxnSpPr>
              <a:stCxn id="170" idx="6"/>
              <a:endCxn id="173" idx="2"/>
            </p:cNvCxnSpPr>
            <p:nvPr/>
          </p:nvCxnSpPr>
          <p:spPr>
            <a:xfrm>
              <a:off x="384691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接點 217"/>
            <p:cNvCxnSpPr>
              <a:stCxn id="198" idx="6"/>
              <a:endCxn id="199" idx="2"/>
            </p:cNvCxnSpPr>
            <p:nvPr/>
          </p:nvCxnSpPr>
          <p:spPr>
            <a:xfrm>
              <a:off x="384691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9" name="文字方塊 218"/>
              <p:cNvSpPr txBox="1"/>
              <p:nvPr/>
            </p:nvSpPr>
            <p:spPr>
              <a:xfrm>
                <a:off x="7078716" y="2777294"/>
                <a:ext cx="11727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zh-TW" alt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19" name="文字方塊 2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716" y="2777294"/>
                <a:ext cx="117275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0" name="文字方塊 219"/>
              <p:cNvSpPr txBox="1"/>
              <p:nvPr/>
            </p:nvSpPr>
            <p:spPr>
              <a:xfrm>
                <a:off x="7078716" y="4956009"/>
                <a:ext cx="11727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zh-TW" alt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20" name="文字方塊 2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716" y="4956009"/>
                <a:ext cx="117275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7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507206" y="1482775"/>
            <a:ext cx="8065294" cy="1201702"/>
          </a:xfrm>
        </p:spPr>
        <p:txBody>
          <a:bodyPr/>
          <a:lstStyle/>
          <a:p>
            <a:r>
              <a:rPr lang="zh-TW" altLang="en-US" dirty="0" smtClean="0"/>
              <a:t>考慮 </a:t>
            </a:r>
            <a:r>
              <a:rPr lang="en-US" altLang="zh-TW" dirty="0" smtClean="0"/>
              <a:t>5 </a:t>
            </a:r>
            <a:r>
              <a:rPr lang="zh-TW" altLang="en-US" dirty="0" smtClean="0"/>
              <a:t>個人排成一圈，每個人都說，我旁邊的人都說謊。請問，這 </a:t>
            </a:r>
            <a:r>
              <a:rPr lang="en-US" altLang="zh-TW" dirty="0" smtClean="0"/>
              <a:t>5 </a:t>
            </a:r>
            <a:r>
              <a:rPr lang="zh-TW" altLang="en-US" dirty="0" smtClean="0"/>
              <a:t>個人有多少人</a:t>
            </a:r>
            <a:r>
              <a:rPr lang="zh-TW" altLang="en-US" dirty="0"/>
              <a:t>說實話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有多少人說謊</a:t>
            </a:r>
            <a:r>
              <a:rPr lang="en-US" altLang="zh-TW" dirty="0" smtClean="0"/>
              <a:t>)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1457572" y="2875234"/>
            <a:ext cx="2394737" cy="2325230"/>
            <a:chOff x="1457572" y="2875234"/>
            <a:chExt cx="2394737" cy="2325230"/>
          </a:xfrm>
        </p:grpSpPr>
        <p:sp>
          <p:nvSpPr>
            <p:cNvPr id="3" name="橢圓 2"/>
            <p:cNvSpPr/>
            <p:nvPr/>
          </p:nvSpPr>
          <p:spPr>
            <a:xfrm>
              <a:off x="1565582" y="3040464"/>
              <a:ext cx="2160000" cy="21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橢圓 1"/>
            <p:cNvSpPr>
              <a:spLocks noChangeAspect="1"/>
            </p:cNvSpPr>
            <p:nvPr/>
          </p:nvSpPr>
          <p:spPr>
            <a:xfrm>
              <a:off x="2465582" y="2875234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橢圓 4"/>
            <p:cNvSpPr>
              <a:spLocks noChangeAspect="1"/>
            </p:cNvSpPr>
            <p:nvPr/>
          </p:nvSpPr>
          <p:spPr>
            <a:xfrm>
              <a:off x="1457572" y="358939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>
              <a:spLocks noChangeAspect="1"/>
            </p:cNvSpPr>
            <p:nvPr/>
          </p:nvSpPr>
          <p:spPr>
            <a:xfrm>
              <a:off x="3492309" y="3606846"/>
              <a:ext cx="360000" cy="3425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>
              <a:spLocks noChangeAspect="1"/>
            </p:cNvSpPr>
            <p:nvPr/>
          </p:nvSpPr>
          <p:spPr>
            <a:xfrm>
              <a:off x="1817572" y="4782395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>
              <a:spLocks noChangeAspect="1"/>
            </p:cNvSpPr>
            <p:nvPr/>
          </p:nvSpPr>
          <p:spPr>
            <a:xfrm>
              <a:off x="3089275" y="4782395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017233" y="3004401"/>
            <a:ext cx="1535218" cy="461665"/>
            <a:chOff x="5017233" y="3004401"/>
            <a:chExt cx="1535218" cy="461665"/>
          </a:xfrm>
        </p:grpSpPr>
        <p:sp>
          <p:nvSpPr>
            <p:cNvPr id="12" name="橢圓 11"/>
            <p:cNvSpPr>
              <a:spLocks noChangeAspect="1"/>
            </p:cNvSpPr>
            <p:nvPr/>
          </p:nvSpPr>
          <p:spPr>
            <a:xfrm>
              <a:off x="5017233" y="3055234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444455" y="300440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誠實者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17233" y="3658799"/>
            <a:ext cx="1535218" cy="461665"/>
            <a:chOff x="5017233" y="4371562"/>
            <a:chExt cx="1535218" cy="461665"/>
          </a:xfrm>
        </p:grpSpPr>
        <p:sp>
          <p:nvSpPr>
            <p:cNvPr id="13" name="橢圓 12"/>
            <p:cNvSpPr>
              <a:spLocks noChangeAspect="1"/>
            </p:cNvSpPr>
            <p:nvPr/>
          </p:nvSpPr>
          <p:spPr>
            <a:xfrm>
              <a:off x="5017233" y="4422395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444455" y="4371562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說謊者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8" name="橢圓 17"/>
          <p:cNvSpPr>
            <a:spLocks noChangeAspect="1"/>
          </p:cNvSpPr>
          <p:nvPr/>
        </p:nvSpPr>
        <p:spPr>
          <a:xfrm>
            <a:off x="2465582" y="2878148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>
            <a:spLocks noChangeAspect="1"/>
          </p:cNvSpPr>
          <p:nvPr/>
        </p:nvSpPr>
        <p:spPr>
          <a:xfrm>
            <a:off x="1817572" y="4780914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>
            <a:spLocks noChangeAspect="1"/>
          </p:cNvSpPr>
          <p:nvPr/>
        </p:nvSpPr>
        <p:spPr>
          <a:xfrm>
            <a:off x="1457572" y="3589397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>
            <a:spLocks noChangeAspect="1"/>
          </p:cNvSpPr>
          <p:nvPr/>
        </p:nvSpPr>
        <p:spPr>
          <a:xfrm>
            <a:off x="3492309" y="3598121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>
            <a:spLocks noChangeAspect="1"/>
          </p:cNvSpPr>
          <p:nvPr/>
        </p:nvSpPr>
        <p:spPr>
          <a:xfrm>
            <a:off x="3089275" y="4782395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5444455" y="4320730"/>
            <a:ext cx="3724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共有 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個人說謊話，也就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是誠實者可能是 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574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7" name="群組 156"/>
          <p:cNvGrpSpPr/>
          <p:nvPr/>
        </p:nvGrpSpPr>
        <p:grpSpPr>
          <a:xfrm>
            <a:off x="1484699" y="2176499"/>
            <a:ext cx="5031846" cy="1632477"/>
            <a:chOff x="1484699" y="4355214"/>
            <a:chExt cx="5031846" cy="1632477"/>
          </a:xfrm>
          <a:noFill/>
        </p:grpSpPr>
        <p:sp>
          <p:nvSpPr>
            <p:cNvPr id="158" name="橢圓 157"/>
            <p:cNvSpPr/>
            <p:nvPr/>
          </p:nvSpPr>
          <p:spPr>
            <a:xfrm>
              <a:off x="148469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橢圓 158"/>
            <p:cNvSpPr/>
            <p:nvPr/>
          </p:nvSpPr>
          <p:spPr>
            <a:xfrm>
              <a:off x="148469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0" name="直線接點 159"/>
            <p:cNvCxnSpPr>
              <a:stCxn id="158" idx="4"/>
              <a:endCxn id="159" idx="0"/>
            </p:cNvCxnSpPr>
            <p:nvPr/>
          </p:nvCxnSpPr>
          <p:spPr>
            <a:xfrm>
              <a:off x="166469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橢圓 160"/>
            <p:cNvSpPr/>
            <p:nvPr/>
          </p:nvSpPr>
          <p:spPr>
            <a:xfrm>
              <a:off x="2152106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橢圓 161"/>
            <p:cNvSpPr/>
            <p:nvPr/>
          </p:nvSpPr>
          <p:spPr>
            <a:xfrm>
              <a:off x="2152106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3" name="直線接點 162"/>
            <p:cNvCxnSpPr>
              <a:stCxn id="161" idx="4"/>
              <a:endCxn id="162" idx="0"/>
            </p:cNvCxnSpPr>
            <p:nvPr/>
          </p:nvCxnSpPr>
          <p:spPr>
            <a:xfrm>
              <a:off x="2332106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>
              <a:stCxn id="158" idx="6"/>
              <a:endCxn id="161" idx="2"/>
            </p:cNvCxnSpPr>
            <p:nvPr/>
          </p:nvCxnSpPr>
          <p:spPr>
            <a:xfrm>
              <a:off x="1844699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>
              <a:stCxn id="159" idx="6"/>
              <a:endCxn id="162" idx="2"/>
            </p:cNvCxnSpPr>
            <p:nvPr/>
          </p:nvCxnSpPr>
          <p:spPr>
            <a:xfrm>
              <a:off x="1844699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橢圓 165"/>
            <p:cNvSpPr/>
            <p:nvPr/>
          </p:nvSpPr>
          <p:spPr>
            <a:xfrm>
              <a:off x="2819512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" name="橢圓 166"/>
            <p:cNvSpPr/>
            <p:nvPr/>
          </p:nvSpPr>
          <p:spPr>
            <a:xfrm>
              <a:off x="2819512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68" name="直線接點 167"/>
            <p:cNvCxnSpPr>
              <a:stCxn id="166" idx="4"/>
              <a:endCxn id="167" idx="0"/>
            </p:cNvCxnSpPr>
            <p:nvPr/>
          </p:nvCxnSpPr>
          <p:spPr>
            <a:xfrm>
              <a:off x="299951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橢圓 168"/>
            <p:cNvSpPr/>
            <p:nvPr/>
          </p:nvSpPr>
          <p:spPr>
            <a:xfrm>
              <a:off x="3486919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" name="橢圓 169"/>
            <p:cNvSpPr/>
            <p:nvPr/>
          </p:nvSpPr>
          <p:spPr>
            <a:xfrm>
              <a:off x="348691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1" name="直線接點 170"/>
            <p:cNvCxnSpPr>
              <a:stCxn id="169" idx="4"/>
              <a:endCxn id="170" idx="0"/>
            </p:cNvCxnSpPr>
            <p:nvPr/>
          </p:nvCxnSpPr>
          <p:spPr>
            <a:xfrm>
              <a:off x="366691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橢圓 171"/>
            <p:cNvSpPr/>
            <p:nvPr/>
          </p:nvSpPr>
          <p:spPr>
            <a:xfrm>
              <a:off x="4154325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" name="橢圓 172"/>
            <p:cNvSpPr/>
            <p:nvPr/>
          </p:nvSpPr>
          <p:spPr>
            <a:xfrm>
              <a:off x="4154325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直線接點 173"/>
            <p:cNvCxnSpPr>
              <a:stCxn id="172" idx="4"/>
              <a:endCxn id="173" idx="0"/>
            </p:cNvCxnSpPr>
            <p:nvPr/>
          </p:nvCxnSpPr>
          <p:spPr>
            <a:xfrm>
              <a:off x="433432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橢圓 174"/>
            <p:cNvSpPr/>
            <p:nvPr/>
          </p:nvSpPr>
          <p:spPr>
            <a:xfrm>
              <a:off x="4821732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" name="橢圓 175"/>
            <p:cNvSpPr/>
            <p:nvPr/>
          </p:nvSpPr>
          <p:spPr>
            <a:xfrm>
              <a:off x="482173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7" name="直線接點 176"/>
            <p:cNvCxnSpPr>
              <a:stCxn id="175" idx="4"/>
              <a:endCxn id="176" idx="0"/>
            </p:cNvCxnSpPr>
            <p:nvPr/>
          </p:nvCxnSpPr>
          <p:spPr>
            <a:xfrm>
              <a:off x="500173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橢圓 177"/>
            <p:cNvSpPr/>
            <p:nvPr/>
          </p:nvSpPr>
          <p:spPr>
            <a:xfrm>
              <a:off x="548913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" name="橢圓 178"/>
            <p:cNvSpPr/>
            <p:nvPr/>
          </p:nvSpPr>
          <p:spPr>
            <a:xfrm>
              <a:off x="548913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0" name="直線接點 179"/>
            <p:cNvCxnSpPr>
              <a:stCxn id="178" idx="4"/>
              <a:endCxn id="179" idx="0"/>
            </p:cNvCxnSpPr>
            <p:nvPr/>
          </p:nvCxnSpPr>
          <p:spPr>
            <a:xfrm>
              <a:off x="566913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>
              <a:stCxn id="172" idx="6"/>
              <a:endCxn id="175" idx="2"/>
            </p:cNvCxnSpPr>
            <p:nvPr/>
          </p:nvCxnSpPr>
          <p:spPr>
            <a:xfrm>
              <a:off x="4514325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接點 181"/>
            <p:cNvCxnSpPr>
              <a:stCxn id="173" idx="6"/>
              <a:endCxn id="176" idx="2"/>
            </p:cNvCxnSpPr>
            <p:nvPr/>
          </p:nvCxnSpPr>
          <p:spPr>
            <a:xfrm>
              <a:off x="4514325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接點 182"/>
            <p:cNvCxnSpPr>
              <a:stCxn id="175" idx="6"/>
              <a:endCxn id="178" idx="2"/>
            </p:cNvCxnSpPr>
            <p:nvPr/>
          </p:nvCxnSpPr>
          <p:spPr>
            <a:xfrm>
              <a:off x="518173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接點 183"/>
            <p:cNvCxnSpPr>
              <a:stCxn id="176" idx="6"/>
              <a:endCxn id="179" idx="2"/>
            </p:cNvCxnSpPr>
            <p:nvPr/>
          </p:nvCxnSpPr>
          <p:spPr>
            <a:xfrm>
              <a:off x="518173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橢圓 184"/>
            <p:cNvSpPr/>
            <p:nvPr/>
          </p:nvSpPr>
          <p:spPr>
            <a:xfrm>
              <a:off x="6156545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" name="橢圓 185"/>
            <p:cNvSpPr/>
            <p:nvPr/>
          </p:nvSpPr>
          <p:spPr>
            <a:xfrm>
              <a:off x="6156545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87" name="直線接點 186"/>
            <p:cNvCxnSpPr>
              <a:stCxn id="185" idx="4"/>
              <a:endCxn id="186" idx="0"/>
            </p:cNvCxnSpPr>
            <p:nvPr/>
          </p:nvCxnSpPr>
          <p:spPr>
            <a:xfrm>
              <a:off x="633654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接點 187"/>
            <p:cNvCxnSpPr>
              <a:stCxn id="161" idx="6"/>
              <a:endCxn id="166" idx="2"/>
            </p:cNvCxnSpPr>
            <p:nvPr/>
          </p:nvCxnSpPr>
          <p:spPr>
            <a:xfrm>
              <a:off x="2512106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線接點 188"/>
            <p:cNvCxnSpPr>
              <a:stCxn id="162" idx="6"/>
              <a:endCxn id="167" idx="2"/>
            </p:cNvCxnSpPr>
            <p:nvPr/>
          </p:nvCxnSpPr>
          <p:spPr>
            <a:xfrm>
              <a:off x="2512106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接點 189"/>
            <p:cNvCxnSpPr>
              <a:stCxn id="166" idx="6"/>
              <a:endCxn id="169" idx="2"/>
            </p:cNvCxnSpPr>
            <p:nvPr/>
          </p:nvCxnSpPr>
          <p:spPr>
            <a:xfrm>
              <a:off x="317951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接點 190"/>
            <p:cNvCxnSpPr>
              <a:stCxn id="167" idx="6"/>
              <a:endCxn id="170" idx="2"/>
            </p:cNvCxnSpPr>
            <p:nvPr/>
          </p:nvCxnSpPr>
          <p:spPr>
            <a:xfrm>
              <a:off x="317951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接點 191"/>
            <p:cNvCxnSpPr>
              <a:stCxn id="178" idx="6"/>
              <a:endCxn id="185" idx="2"/>
            </p:cNvCxnSpPr>
            <p:nvPr/>
          </p:nvCxnSpPr>
          <p:spPr>
            <a:xfrm>
              <a:off x="584913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 192"/>
            <p:cNvCxnSpPr>
              <a:stCxn id="179" idx="6"/>
              <a:endCxn id="186" idx="2"/>
            </p:cNvCxnSpPr>
            <p:nvPr/>
          </p:nvCxnSpPr>
          <p:spPr>
            <a:xfrm>
              <a:off x="584913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橢圓 193"/>
            <p:cNvSpPr/>
            <p:nvPr/>
          </p:nvSpPr>
          <p:spPr>
            <a:xfrm>
              <a:off x="148469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" name="橢圓 194"/>
            <p:cNvSpPr/>
            <p:nvPr/>
          </p:nvSpPr>
          <p:spPr>
            <a:xfrm>
              <a:off x="2152106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6" name="直線接點 195"/>
            <p:cNvCxnSpPr>
              <a:stCxn id="194" idx="6"/>
              <a:endCxn id="195" idx="2"/>
            </p:cNvCxnSpPr>
            <p:nvPr/>
          </p:nvCxnSpPr>
          <p:spPr>
            <a:xfrm>
              <a:off x="1844699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橢圓 196"/>
            <p:cNvSpPr/>
            <p:nvPr/>
          </p:nvSpPr>
          <p:spPr>
            <a:xfrm>
              <a:off x="2819512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98" name="橢圓 197"/>
            <p:cNvSpPr/>
            <p:nvPr/>
          </p:nvSpPr>
          <p:spPr>
            <a:xfrm>
              <a:off x="3486919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" name="橢圓 198"/>
            <p:cNvSpPr/>
            <p:nvPr/>
          </p:nvSpPr>
          <p:spPr>
            <a:xfrm>
              <a:off x="4154325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00" name="橢圓 199"/>
            <p:cNvSpPr/>
            <p:nvPr/>
          </p:nvSpPr>
          <p:spPr>
            <a:xfrm>
              <a:off x="4821732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" name="橢圓 200"/>
            <p:cNvSpPr/>
            <p:nvPr/>
          </p:nvSpPr>
          <p:spPr>
            <a:xfrm>
              <a:off x="5489139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2" name="直線接點 201"/>
            <p:cNvCxnSpPr>
              <a:stCxn id="199" idx="6"/>
              <a:endCxn id="200" idx="2"/>
            </p:cNvCxnSpPr>
            <p:nvPr/>
          </p:nvCxnSpPr>
          <p:spPr>
            <a:xfrm>
              <a:off x="4514325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接點 202"/>
            <p:cNvCxnSpPr>
              <a:stCxn id="200" idx="6"/>
              <a:endCxn id="201" idx="2"/>
            </p:cNvCxnSpPr>
            <p:nvPr/>
          </p:nvCxnSpPr>
          <p:spPr>
            <a:xfrm>
              <a:off x="518173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橢圓 203"/>
            <p:cNvSpPr/>
            <p:nvPr/>
          </p:nvSpPr>
          <p:spPr>
            <a:xfrm>
              <a:off x="6156545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05" name="直線接點 204"/>
            <p:cNvCxnSpPr>
              <a:stCxn id="195" idx="6"/>
              <a:endCxn id="197" idx="2"/>
            </p:cNvCxnSpPr>
            <p:nvPr/>
          </p:nvCxnSpPr>
          <p:spPr>
            <a:xfrm>
              <a:off x="2512106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接點 205"/>
            <p:cNvCxnSpPr>
              <a:stCxn id="197" idx="6"/>
              <a:endCxn id="198" idx="2"/>
            </p:cNvCxnSpPr>
            <p:nvPr/>
          </p:nvCxnSpPr>
          <p:spPr>
            <a:xfrm>
              <a:off x="317951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接點 206"/>
            <p:cNvCxnSpPr>
              <a:stCxn id="201" idx="6"/>
              <a:endCxn id="204" idx="2"/>
            </p:cNvCxnSpPr>
            <p:nvPr/>
          </p:nvCxnSpPr>
          <p:spPr>
            <a:xfrm>
              <a:off x="584913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接點 207"/>
            <p:cNvCxnSpPr>
              <a:stCxn id="159" idx="4"/>
              <a:endCxn id="194" idx="0"/>
            </p:cNvCxnSpPr>
            <p:nvPr/>
          </p:nvCxnSpPr>
          <p:spPr>
            <a:xfrm>
              <a:off x="166469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接點 208"/>
            <p:cNvCxnSpPr>
              <a:stCxn id="162" idx="4"/>
              <a:endCxn id="195" idx="0"/>
            </p:cNvCxnSpPr>
            <p:nvPr/>
          </p:nvCxnSpPr>
          <p:spPr>
            <a:xfrm>
              <a:off x="2332106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接點 209"/>
            <p:cNvCxnSpPr>
              <a:stCxn id="167" idx="4"/>
              <a:endCxn id="197" idx="0"/>
            </p:cNvCxnSpPr>
            <p:nvPr/>
          </p:nvCxnSpPr>
          <p:spPr>
            <a:xfrm>
              <a:off x="299951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接點 210"/>
            <p:cNvCxnSpPr>
              <a:stCxn id="170" idx="4"/>
              <a:endCxn id="198" idx="0"/>
            </p:cNvCxnSpPr>
            <p:nvPr/>
          </p:nvCxnSpPr>
          <p:spPr>
            <a:xfrm>
              <a:off x="366691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接點 211"/>
            <p:cNvCxnSpPr>
              <a:stCxn id="173" idx="4"/>
              <a:endCxn id="199" idx="0"/>
            </p:cNvCxnSpPr>
            <p:nvPr/>
          </p:nvCxnSpPr>
          <p:spPr>
            <a:xfrm>
              <a:off x="433432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接點 212"/>
            <p:cNvCxnSpPr>
              <a:stCxn id="176" idx="4"/>
              <a:endCxn id="200" idx="0"/>
            </p:cNvCxnSpPr>
            <p:nvPr/>
          </p:nvCxnSpPr>
          <p:spPr>
            <a:xfrm>
              <a:off x="500173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接點 213"/>
            <p:cNvCxnSpPr>
              <a:stCxn id="179" idx="4"/>
              <a:endCxn id="201" idx="0"/>
            </p:cNvCxnSpPr>
            <p:nvPr/>
          </p:nvCxnSpPr>
          <p:spPr>
            <a:xfrm>
              <a:off x="566913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接點 214"/>
            <p:cNvCxnSpPr>
              <a:stCxn id="186" idx="4"/>
              <a:endCxn id="204" idx="0"/>
            </p:cNvCxnSpPr>
            <p:nvPr/>
          </p:nvCxnSpPr>
          <p:spPr>
            <a:xfrm>
              <a:off x="633654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接點 215"/>
            <p:cNvCxnSpPr>
              <a:stCxn id="169" idx="6"/>
              <a:endCxn id="172" idx="2"/>
            </p:cNvCxnSpPr>
            <p:nvPr/>
          </p:nvCxnSpPr>
          <p:spPr>
            <a:xfrm>
              <a:off x="384691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接點 216"/>
            <p:cNvCxnSpPr>
              <a:stCxn id="170" idx="6"/>
              <a:endCxn id="173" idx="2"/>
            </p:cNvCxnSpPr>
            <p:nvPr/>
          </p:nvCxnSpPr>
          <p:spPr>
            <a:xfrm>
              <a:off x="384691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接點 217"/>
            <p:cNvCxnSpPr>
              <a:stCxn id="198" idx="6"/>
              <a:endCxn id="199" idx="2"/>
            </p:cNvCxnSpPr>
            <p:nvPr/>
          </p:nvCxnSpPr>
          <p:spPr>
            <a:xfrm>
              <a:off x="384691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9" name="文字方塊 218"/>
              <p:cNvSpPr txBox="1"/>
              <p:nvPr/>
            </p:nvSpPr>
            <p:spPr>
              <a:xfrm>
                <a:off x="7078716" y="2777294"/>
                <a:ext cx="13715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zh-TW" alt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19" name="文字方塊 2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716" y="2777294"/>
                <a:ext cx="137152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4" name="群組 283"/>
          <p:cNvGrpSpPr/>
          <p:nvPr/>
        </p:nvGrpSpPr>
        <p:grpSpPr>
          <a:xfrm>
            <a:off x="1484699" y="4355214"/>
            <a:ext cx="5031846" cy="1632477"/>
            <a:chOff x="1484699" y="4355214"/>
            <a:chExt cx="5031846" cy="1632477"/>
          </a:xfrm>
          <a:noFill/>
        </p:grpSpPr>
        <p:sp>
          <p:nvSpPr>
            <p:cNvPr id="285" name="橢圓 284"/>
            <p:cNvSpPr/>
            <p:nvPr/>
          </p:nvSpPr>
          <p:spPr>
            <a:xfrm>
              <a:off x="148469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" name="橢圓 285"/>
            <p:cNvSpPr/>
            <p:nvPr/>
          </p:nvSpPr>
          <p:spPr>
            <a:xfrm>
              <a:off x="148469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7" name="直線接點 286"/>
            <p:cNvCxnSpPr>
              <a:stCxn id="285" idx="4"/>
              <a:endCxn id="286" idx="0"/>
            </p:cNvCxnSpPr>
            <p:nvPr/>
          </p:nvCxnSpPr>
          <p:spPr>
            <a:xfrm>
              <a:off x="166469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橢圓 287"/>
            <p:cNvSpPr/>
            <p:nvPr/>
          </p:nvSpPr>
          <p:spPr>
            <a:xfrm>
              <a:off x="2152106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" name="橢圓 288"/>
            <p:cNvSpPr/>
            <p:nvPr/>
          </p:nvSpPr>
          <p:spPr>
            <a:xfrm>
              <a:off x="2152106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0" name="直線接點 289"/>
            <p:cNvCxnSpPr>
              <a:stCxn id="288" idx="4"/>
              <a:endCxn id="289" idx="0"/>
            </p:cNvCxnSpPr>
            <p:nvPr/>
          </p:nvCxnSpPr>
          <p:spPr>
            <a:xfrm>
              <a:off x="2332106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線接點 290"/>
            <p:cNvCxnSpPr>
              <a:stCxn id="285" idx="6"/>
              <a:endCxn id="288" idx="2"/>
            </p:cNvCxnSpPr>
            <p:nvPr/>
          </p:nvCxnSpPr>
          <p:spPr>
            <a:xfrm>
              <a:off x="1844699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接點 291"/>
            <p:cNvCxnSpPr>
              <a:stCxn id="286" idx="6"/>
              <a:endCxn id="289" idx="2"/>
            </p:cNvCxnSpPr>
            <p:nvPr/>
          </p:nvCxnSpPr>
          <p:spPr>
            <a:xfrm>
              <a:off x="1844699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橢圓 292"/>
            <p:cNvSpPr/>
            <p:nvPr/>
          </p:nvSpPr>
          <p:spPr>
            <a:xfrm>
              <a:off x="2819512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" name="橢圓 293"/>
            <p:cNvSpPr/>
            <p:nvPr/>
          </p:nvSpPr>
          <p:spPr>
            <a:xfrm>
              <a:off x="2819512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95" name="直線接點 294"/>
            <p:cNvCxnSpPr>
              <a:stCxn id="293" idx="4"/>
              <a:endCxn id="294" idx="0"/>
            </p:cNvCxnSpPr>
            <p:nvPr/>
          </p:nvCxnSpPr>
          <p:spPr>
            <a:xfrm>
              <a:off x="299951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橢圓 295"/>
            <p:cNvSpPr/>
            <p:nvPr/>
          </p:nvSpPr>
          <p:spPr>
            <a:xfrm>
              <a:off x="3486919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" name="橢圓 296"/>
            <p:cNvSpPr/>
            <p:nvPr/>
          </p:nvSpPr>
          <p:spPr>
            <a:xfrm>
              <a:off x="348691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8" name="直線接點 297"/>
            <p:cNvCxnSpPr>
              <a:stCxn id="296" idx="4"/>
              <a:endCxn id="297" idx="0"/>
            </p:cNvCxnSpPr>
            <p:nvPr/>
          </p:nvCxnSpPr>
          <p:spPr>
            <a:xfrm>
              <a:off x="366691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橢圓 298"/>
            <p:cNvSpPr/>
            <p:nvPr/>
          </p:nvSpPr>
          <p:spPr>
            <a:xfrm>
              <a:off x="4154325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" name="橢圓 299"/>
            <p:cNvSpPr/>
            <p:nvPr/>
          </p:nvSpPr>
          <p:spPr>
            <a:xfrm>
              <a:off x="4154325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301" name="直線接點 300"/>
            <p:cNvCxnSpPr>
              <a:stCxn id="299" idx="4"/>
              <a:endCxn id="300" idx="0"/>
            </p:cNvCxnSpPr>
            <p:nvPr/>
          </p:nvCxnSpPr>
          <p:spPr>
            <a:xfrm>
              <a:off x="433432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橢圓 301"/>
            <p:cNvSpPr/>
            <p:nvPr/>
          </p:nvSpPr>
          <p:spPr>
            <a:xfrm>
              <a:off x="4821732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3" name="橢圓 302"/>
            <p:cNvSpPr/>
            <p:nvPr/>
          </p:nvSpPr>
          <p:spPr>
            <a:xfrm>
              <a:off x="482173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04" name="直線接點 303"/>
            <p:cNvCxnSpPr>
              <a:stCxn id="302" idx="4"/>
              <a:endCxn id="303" idx="0"/>
            </p:cNvCxnSpPr>
            <p:nvPr/>
          </p:nvCxnSpPr>
          <p:spPr>
            <a:xfrm>
              <a:off x="500173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橢圓 304"/>
            <p:cNvSpPr/>
            <p:nvPr/>
          </p:nvSpPr>
          <p:spPr>
            <a:xfrm>
              <a:off x="548913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6" name="橢圓 305"/>
            <p:cNvSpPr/>
            <p:nvPr/>
          </p:nvSpPr>
          <p:spPr>
            <a:xfrm>
              <a:off x="548913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07" name="直線接點 306"/>
            <p:cNvCxnSpPr>
              <a:stCxn id="305" idx="4"/>
              <a:endCxn id="306" idx="0"/>
            </p:cNvCxnSpPr>
            <p:nvPr/>
          </p:nvCxnSpPr>
          <p:spPr>
            <a:xfrm>
              <a:off x="566913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線接點 307"/>
            <p:cNvCxnSpPr>
              <a:stCxn id="299" idx="6"/>
              <a:endCxn id="302" idx="2"/>
            </p:cNvCxnSpPr>
            <p:nvPr/>
          </p:nvCxnSpPr>
          <p:spPr>
            <a:xfrm>
              <a:off x="4514325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線接點 308"/>
            <p:cNvCxnSpPr>
              <a:stCxn id="300" idx="6"/>
              <a:endCxn id="303" idx="2"/>
            </p:cNvCxnSpPr>
            <p:nvPr/>
          </p:nvCxnSpPr>
          <p:spPr>
            <a:xfrm>
              <a:off x="4514325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直線接點 309"/>
            <p:cNvCxnSpPr>
              <a:stCxn id="302" idx="6"/>
              <a:endCxn id="305" idx="2"/>
            </p:cNvCxnSpPr>
            <p:nvPr/>
          </p:nvCxnSpPr>
          <p:spPr>
            <a:xfrm>
              <a:off x="518173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線接點 310"/>
            <p:cNvCxnSpPr>
              <a:stCxn id="303" idx="6"/>
              <a:endCxn id="306" idx="2"/>
            </p:cNvCxnSpPr>
            <p:nvPr/>
          </p:nvCxnSpPr>
          <p:spPr>
            <a:xfrm>
              <a:off x="518173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橢圓 311"/>
            <p:cNvSpPr/>
            <p:nvPr/>
          </p:nvSpPr>
          <p:spPr>
            <a:xfrm>
              <a:off x="6156545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3" name="橢圓 312"/>
            <p:cNvSpPr/>
            <p:nvPr/>
          </p:nvSpPr>
          <p:spPr>
            <a:xfrm>
              <a:off x="6156545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314" name="直線接點 313"/>
            <p:cNvCxnSpPr>
              <a:stCxn id="312" idx="4"/>
              <a:endCxn id="313" idx="0"/>
            </p:cNvCxnSpPr>
            <p:nvPr/>
          </p:nvCxnSpPr>
          <p:spPr>
            <a:xfrm>
              <a:off x="633654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接點 314"/>
            <p:cNvCxnSpPr>
              <a:stCxn id="288" idx="6"/>
              <a:endCxn id="293" idx="2"/>
            </p:cNvCxnSpPr>
            <p:nvPr/>
          </p:nvCxnSpPr>
          <p:spPr>
            <a:xfrm>
              <a:off x="2512106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接點 315"/>
            <p:cNvCxnSpPr>
              <a:stCxn id="289" idx="6"/>
              <a:endCxn id="294" idx="2"/>
            </p:cNvCxnSpPr>
            <p:nvPr/>
          </p:nvCxnSpPr>
          <p:spPr>
            <a:xfrm>
              <a:off x="2512106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接點 316"/>
            <p:cNvCxnSpPr>
              <a:stCxn id="293" idx="6"/>
              <a:endCxn id="296" idx="2"/>
            </p:cNvCxnSpPr>
            <p:nvPr/>
          </p:nvCxnSpPr>
          <p:spPr>
            <a:xfrm>
              <a:off x="317951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接點 317"/>
            <p:cNvCxnSpPr>
              <a:stCxn id="294" idx="6"/>
              <a:endCxn id="297" idx="2"/>
            </p:cNvCxnSpPr>
            <p:nvPr/>
          </p:nvCxnSpPr>
          <p:spPr>
            <a:xfrm>
              <a:off x="317951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接點 318"/>
            <p:cNvCxnSpPr>
              <a:stCxn id="305" idx="6"/>
              <a:endCxn id="312" idx="2"/>
            </p:cNvCxnSpPr>
            <p:nvPr/>
          </p:nvCxnSpPr>
          <p:spPr>
            <a:xfrm>
              <a:off x="584913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接點 319"/>
            <p:cNvCxnSpPr>
              <a:stCxn id="306" idx="6"/>
              <a:endCxn id="313" idx="2"/>
            </p:cNvCxnSpPr>
            <p:nvPr/>
          </p:nvCxnSpPr>
          <p:spPr>
            <a:xfrm>
              <a:off x="584913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橢圓 320"/>
            <p:cNvSpPr/>
            <p:nvPr/>
          </p:nvSpPr>
          <p:spPr>
            <a:xfrm>
              <a:off x="148469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2" name="橢圓 321"/>
            <p:cNvSpPr/>
            <p:nvPr/>
          </p:nvSpPr>
          <p:spPr>
            <a:xfrm>
              <a:off x="2152106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23" name="直線接點 322"/>
            <p:cNvCxnSpPr>
              <a:stCxn id="321" idx="6"/>
              <a:endCxn id="322" idx="2"/>
            </p:cNvCxnSpPr>
            <p:nvPr/>
          </p:nvCxnSpPr>
          <p:spPr>
            <a:xfrm>
              <a:off x="1844699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橢圓 323"/>
            <p:cNvSpPr/>
            <p:nvPr/>
          </p:nvSpPr>
          <p:spPr>
            <a:xfrm>
              <a:off x="2819512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橢圓 324"/>
            <p:cNvSpPr/>
            <p:nvPr/>
          </p:nvSpPr>
          <p:spPr>
            <a:xfrm>
              <a:off x="3486919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6" name="橢圓 325"/>
            <p:cNvSpPr/>
            <p:nvPr/>
          </p:nvSpPr>
          <p:spPr>
            <a:xfrm>
              <a:off x="4154325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27" name="橢圓 326"/>
            <p:cNvSpPr/>
            <p:nvPr/>
          </p:nvSpPr>
          <p:spPr>
            <a:xfrm>
              <a:off x="482173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8" name="橢圓 327"/>
            <p:cNvSpPr/>
            <p:nvPr/>
          </p:nvSpPr>
          <p:spPr>
            <a:xfrm>
              <a:off x="548913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29" name="直線接點 328"/>
            <p:cNvCxnSpPr>
              <a:stCxn id="326" idx="6"/>
              <a:endCxn id="327" idx="2"/>
            </p:cNvCxnSpPr>
            <p:nvPr/>
          </p:nvCxnSpPr>
          <p:spPr>
            <a:xfrm>
              <a:off x="4514325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接點 329"/>
            <p:cNvCxnSpPr>
              <a:stCxn id="327" idx="6"/>
              <a:endCxn id="328" idx="2"/>
            </p:cNvCxnSpPr>
            <p:nvPr/>
          </p:nvCxnSpPr>
          <p:spPr>
            <a:xfrm>
              <a:off x="518173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橢圓 330"/>
            <p:cNvSpPr/>
            <p:nvPr/>
          </p:nvSpPr>
          <p:spPr>
            <a:xfrm>
              <a:off x="6156545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332" name="直線接點 331"/>
            <p:cNvCxnSpPr>
              <a:stCxn id="322" idx="6"/>
              <a:endCxn id="324" idx="2"/>
            </p:cNvCxnSpPr>
            <p:nvPr/>
          </p:nvCxnSpPr>
          <p:spPr>
            <a:xfrm>
              <a:off x="2512106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線接點 332"/>
            <p:cNvCxnSpPr>
              <a:stCxn id="324" idx="6"/>
              <a:endCxn id="325" idx="2"/>
            </p:cNvCxnSpPr>
            <p:nvPr/>
          </p:nvCxnSpPr>
          <p:spPr>
            <a:xfrm>
              <a:off x="317951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線接點 333"/>
            <p:cNvCxnSpPr>
              <a:stCxn id="328" idx="6"/>
              <a:endCxn id="331" idx="2"/>
            </p:cNvCxnSpPr>
            <p:nvPr/>
          </p:nvCxnSpPr>
          <p:spPr>
            <a:xfrm>
              <a:off x="584913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線接點 334"/>
            <p:cNvCxnSpPr>
              <a:stCxn id="286" idx="4"/>
              <a:endCxn id="321" idx="0"/>
            </p:cNvCxnSpPr>
            <p:nvPr/>
          </p:nvCxnSpPr>
          <p:spPr>
            <a:xfrm>
              <a:off x="166469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線接點 335"/>
            <p:cNvCxnSpPr>
              <a:stCxn id="289" idx="4"/>
              <a:endCxn id="322" idx="0"/>
            </p:cNvCxnSpPr>
            <p:nvPr/>
          </p:nvCxnSpPr>
          <p:spPr>
            <a:xfrm>
              <a:off x="2332106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線接點 336"/>
            <p:cNvCxnSpPr>
              <a:stCxn id="294" idx="4"/>
              <a:endCxn id="324" idx="0"/>
            </p:cNvCxnSpPr>
            <p:nvPr/>
          </p:nvCxnSpPr>
          <p:spPr>
            <a:xfrm>
              <a:off x="299951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線接點 337"/>
            <p:cNvCxnSpPr>
              <a:stCxn id="297" idx="4"/>
              <a:endCxn id="325" idx="0"/>
            </p:cNvCxnSpPr>
            <p:nvPr/>
          </p:nvCxnSpPr>
          <p:spPr>
            <a:xfrm>
              <a:off x="366691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線接點 338"/>
            <p:cNvCxnSpPr>
              <a:stCxn id="300" idx="4"/>
              <a:endCxn id="326" idx="0"/>
            </p:cNvCxnSpPr>
            <p:nvPr/>
          </p:nvCxnSpPr>
          <p:spPr>
            <a:xfrm>
              <a:off x="433432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線接點 339"/>
            <p:cNvCxnSpPr>
              <a:stCxn id="303" idx="4"/>
              <a:endCxn id="327" idx="0"/>
            </p:cNvCxnSpPr>
            <p:nvPr/>
          </p:nvCxnSpPr>
          <p:spPr>
            <a:xfrm>
              <a:off x="500173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接點 340"/>
            <p:cNvCxnSpPr>
              <a:stCxn id="306" idx="4"/>
              <a:endCxn id="328" idx="0"/>
            </p:cNvCxnSpPr>
            <p:nvPr/>
          </p:nvCxnSpPr>
          <p:spPr>
            <a:xfrm>
              <a:off x="566913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線接點 341"/>
            <p:cNvCxnSpPr>
              <a:stCxn id="313" idx="4"/>
              <a:endCxn id="331" idx="0"/>
            </p:cNvCxnSpPr>
            <p:nvPr/>
          </p:nvCxnSpPr>
          <p:spPr>
            <a:xfrm>
              <a:off x="633654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線接點 342"/>
            <p:cNvCxnSpPr>
              <a:stCxn id="296" idx="6"/>
              <a:endCxn id="299" idx="2"/>
            </p:cNvCxnSpPr>
            <p:nvPr/>
          </p:nvCxnSpPr>
          <p:spPr>
            <a:xfrm>
              <a:off x="384691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線接點 343"/>
            <p:cNvCxnSpPr>
              <a:stCxn id="297" idx="6"/>
              <a:endCxn id="300" idx="2"/>
            </p:cNvCxnSpPr>
            <p:nvPr/>
          </p:nvCxnSpPr>
          <p:spPr>
            <a:xfrm>
              <a:off x="384691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線接點 344"/>
            <p:cNvCxnSpPr>
              <a:stCxn id="325" idx="6"/>
              <a:endCxn id="326" idx="2"/>
            </p:cNvCxnSpPr>
            <p:nvPr/>
          </p:nvCxnSpPr>
          <p:spPr>
            <a:xfrm>
              <a:off x="384691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6" name="文字方塊 345"/>
              <p:cNvSpPr txBox="1"/>
              <p:nvPr/>
            </p:nvSpPr>
            <p:spPr>
              <a:xfrm>
                <a:off x="7078716" y="4956009"/>
                <a:ext cx="13715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zh-TW" alt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46" name="文字方塊 3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716" y="4956009"/>
                <a:ext cx="137152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5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7" name="群組 156"/>
          <p:cNvGrpSpPr/>
          <p:nvPr/>
        </p:nvGrpSpPr>
        <p:grpSpPr>
          <a:xfrm>
            <a:off x="1484699" y="2176499"/>
            <a:ext cx="5031846" cy="1632477"/>
            <a:chOff x="1484699" y="4355214"/>
            <a:chExt cx="5031846" cy="1632477"/>
          </a:xfrm>
          <a:noFill/>
        </p:grpSpPr>
        <p:sp>
          <p:nvSpPr>
            <p:cNvPr id="158" name="橢圓 157"/>
            <p:cNvSpPr/>
            <p:nvPr/>
          </p:nvSpPr>
          <p:spPr>
            <a:xfrm>
              <a:off x="1484699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橢圓 158"/>
            <p:cNvSpPr/>
            <p:nvPr/>
          </p:nvSpPr>
          <p:spPr>
            <a:xfrm>
              <a:off x="148469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0" name="直線接點 159"/>
            <p:cNvCxnSpPr>
              <a:stCxn id="158" idx="4"/>
              <a:endCxn id="159" idx="0"/>
            </p:cNvCxnSpPr>
            <p:nvPr/>
          </p:nvCxnSpPr>
          <p:spPr>
            <a:xfrm>
              <a:off x="166469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橢圓 160"/>
            <p:cNvSpPr/>
            <p:nvPr/>
          </p:nvSpPr>
          <p:spPr>
            <a:xfrm>
              <a:off x="2152106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橢圓 161"/>
            <p:cNvSpPr/>
            <p:nvPr/>
          </p:nvSpPr>
          <p:spPr>
            <a:xfrm>
              <a:off x="2152106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3" name="直線接點 162"/>
            <p:cNvCxnSpPr>
              <a:stCxn id="161" idx="4"/>
              <a:endCxn id="162" idx="0"/>
            </p:cNvCxnSpPr>
            <p:nvPr/>
          </p:nvCxnSpPr>
          <p:spPr>
            <a:xfrm>
              <a:off x="2332106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>
              <a:stCxn id="158" idx="6"/>
              <a:endCxn id="161" idx="2"/>
            </p:cNvCxnSpPr>
            <p:nvPr/>
          </p:nvCxnSpPr>
          <p:spPr>
            <a:xfrm>
              <a:off x="1844699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>
              <a:stCxn id="159" idx="6"/>
              <a:endCxn id="162" idx="2"/>
            </p:cNvCxnSpPr>
            <p:nvPr/>
          </p:nvCxnSpPr>
          <p:spPr>
            <a:xfrm>
              <a:off x="1844699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橢圓 165"/>
            <p:cNvSpPr/>
            <p:nvPr/>
          </p:nvSpPr>
          <p:spPr>
            <a:xfrm>
              <a:off x="2819512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" name="橢圓 166"/>
            <p:cNvSpPr/>
            <p:nvPr/>
          </p:nvSpPr>
          <p:spPr>
            <a:xfrm>
              <a:off x="281951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68" name="直線接點 167"/>
            <p:cNvCxnSpPr>
              <a:stCxn id="166" idx="4"/>
              <a:endCxn id="167" idx="0"/>
            </p:cNvCxnSpPr>
            <p:nvPr/>
          </p:nvCxnSpPr>
          <p:spPr>
            <a:xfrm>
              <a:off x="299951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橢圓 168"/>
            <p:cNvSpPr/>
            <p:nvPr/>
          </p:nvSpPr>
          <p:spPr>
            <a:xfrm>
              <a:off x="348691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" name="橢圓 169"/>
            <p:cNvSpPr/>
            <p:nvPr/>
          </p:nvSpPr>
          <p:spPr>
            <a:xfrm>
              <a:off x="3486919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1" name="直線接點 170"/>
            <p:cNvCxnSpPr>
              <a:stCxn id="169" idx="4"/>
              <a:endCxn id="170" idx="0"/>
            </p:cNvCxnSpPr>
            <p:nvPr/>
          </p:nvCxnSpPr>
          <p:spPr>
            <a:xfrm>
              <a:off x="366691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橢圓 171"/>
            <p:cNvSpPr/>
            <p:nvPr/>
          </p:nvSpPr>
          <p:spPr>
            <a:xfrm>
              <a:off x="4154325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" name="橢圓 172"/>
            <p:cNvSpPr/>
            <p:nvPr/>
          </p:nvSpPr>
          <p:spPr>
            <a:xfrm>
              <a:off x="4154325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直線接點 173"/>
            <p:cNvCxnSpPr>
              <a:stCxn id="172" idx="4"/>
              <a:endCxn id="173" idx="0"/>
            </p:cNvCxnSpPr>
            <p:nvPr/>
          </p:nvCxnSpPr>
          <p:spPr>
            <a:xfrm>
              <a:off x="433432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橢圓 174"/>
            <p:cNvSpPr/>
            <p:nvPr/>
          </p:nvSpPr>
          <p:spPr>
            <a:xfrm>
              <a:off x="4821732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" name="橢圓 175"/>
            <p:cNvSpPr/>
            <p:nvPr/>
          </p:nvSpPr>
          <p:spPr>
            <a:xfrm>
              <a:off x="4821732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7" name="直線接點 176"/>
            <p:cNvCxnSpPr>
              <a:stCxn id="175" idx="4"/>
              <a:endCxn id="176" idx="0"/>
            </p:cNvCxnSpPr>
            <p:nvPr/>
          </p:nvCxnSpPr>
          <p:spPr>
            <a:xfrm>
              <a:off x="5001732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橢圓 177"/>
            <p:cNvSpPr/>
            <p:nvPr/>
          </p:nvSpPr>
          <p:spPr>
            <a:xfrm>
              <a:off x="5489139" y="4355214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" name="橢圓 178"/>
            <p:cNvSpPr/>
            <p:nvPr/>
          </p:nvSpPr>
          <p:spPr>
            <a:xfrm>
              <a:off x="5489139" y="4991453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0" name="直線接點 179"/>
            <p:cNvCxnSpPr>
              <a:stCxn id="178" idx="4"/>
              <a:endCxn id="179" idx="0"/>
            </p:cNvCxnSpPr>
            <p:nvPr/>
          </p:nvCxnSpPr>
          <p:spPr>
            <a:xfrm>
              <a:off x="5669139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>
              <a:stCxn id="172" idx="6"/>
              <a:endCxn id="175" idx="2"/>
            </p:cNvCxnSpPr>
            <p:nvPr/>
          </p:nvCxnSpPr>
          <p:spPr>
            <a:xfrm>
              <a:off x="4514325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接點 181"/>
            <p:cNvCxnSpPr>
              <a:stCxn id="173" idx="6"/>
              <a:endCxn id="176" idx="2"/>
            </p:cNvCxnSpPr>
            <p:nvPr/>
          </p:nvCxnSpPr>
          <p:spPr>
            <a:xfrm>
              <a:off x="4514325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接點 182"/>
            <p:cNvCxnSpPr>
              <a:stCxn id="175" idx="6"/>
              <a:endCxn id="178" idx="2"/>
            </p:cNvCxnSpPr>
            <p:nvPr/>
          </p:nvCxnSpPr>
          <p:spPr>
            <a:xfrm>
              <a:off x="518173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接點 183"/>
            <p:cNvCxnSpPr>
              <a:stCxn id="176" idx="6"/>
              <a:endCxn id="179" idx="2"/>
            </p:cNvCxnSpPr>
            <p:nvPr/>
          </p:nvCxnSpPr>
          <p:spPr>
            <a:xfrm>
              <a:off x="518173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橢圓 184"/>
            <p:cNvSpPr/>
            <p:nvPr/>
          </p:nvSpPr>
          <p:spPr>
            <a:xfrm>
              <a:off x="6156545" y="4355214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" name="橢圓 185"/>
            <p:cNvSpPr/>
            <p:nvPr/>
          </p:nvSpPr>
          <p:spPr>
            <a:xfrm>
              <a:off x="6156545" y="4991453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87" name="直線接點 186"/>
            <p:cNvCxnSpPr>
              <a:stCxn id="185" idx="4"/>
              <a:endCxn id="186" idx="0"/>
            </p:cNvCxnSpPr>
            <p:nvPr/>
          </p:nvCxnSpPr>
          <p:spPr>
            <a:xfrm>
              <a:off x="6336545" y="4715214"/>
              <a:ext cx="0" cy="276239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接點 187"/>
            <p:cNvCxnSpPr>
              <a:stCxn id="161" idx="6"/>
              <a:endCxn id="166" idx="2"/>
            </p:cNvCxnSpPr>
            <p:nvPr/>
          </p:nvCxnSpPr>
          <p:spPr>
            <a:xfrm>
              <a:off x="2512106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線接點 188"/>
            <p:cNvCxnSpPr>
              <a:stCxn id="162" idx="6"/>
              <a:endCxn id="167" idx="2"/>
            </p:cNvCxnSpPr>
            <p:nvPr/>
          </p:nvCxnSpPr>
          <p:spPr>
            <a:xfrm>
              <a:off x="2512106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接點 189"/>
            <p:cNvCxnSpPr>
              <a:stCxn id="166" idx="6"/>
              <a:endCxn id="169" idx="2"/>
            </p:cNvCxnSpPr>
            <p:nvPr/>
          </p:nvCxnSpPr>
          <p:spPr>
            <a:xfrm>
              <a:off x="3179512" y="4535214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接點 190"/>
            <p:cNvCxnSpPr>
              <a:stCxn id="167" idx="6"/>
              <a:endCxn id="170" idx="2"/>
            </p:cNvCxnSpPr>
            <p:nvPr/>
          </p:nvCxnSpPr>
          <p:spPr>
            <a:xfrm>
              <a:off x="3179512" y="5171453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接點 191"/>
            <p:cNvCxnSpPr>
              <a:stCxn id="178" idx="6"/>
              <a:endCxn id="185" idx="2"/>
            </p:cNvCxnSpPr>
            <p:nvPr/>
          </p:nvCxnSpPr>
          <p:spPr>
            <a:xfrm>
              <a:off x="584913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 192"/>
            <p:cNvCxnSpPr>
              <a:stCxn id="179" idx="6"/>
              <a:endCxn id="186" idx="2"/>
            </p:cNvCxnSpPr>
            <p:nvPr/>
          </p:nvCxnSpPr>
          <p:spPr>
            <a:xfrm>
              <a:off x="584913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橢圓 193"/>
            <p:cNvSpPr/>
            <p:nvPr/>
          </p:nvSpPr>
          <p:spPr>
            <a:xfrm>
              <a:off x="1484699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" name="橢圓 194"/>
            <p:cNvSpPr/>
            <p:nvPr/>
          </p:nvSpPr>
          <p:spPr>
            <a:xfrm>
              <a:off x="2152106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6" name="直線接點 195"/>
            <p:cNvCxnSpPr>
              <a:stCxn id="194" idx="6"/>
              <a:endCxn id="195" idx="2"/>
            </p:cNvCxnSpPr>
            <p:nvPr/>
          </p:nvCxnSpPr>
          <p:spPr>
            <a:xfrm>
              <a:off x="1844699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橢圓 196"/>
            <p:cNvSpPr/>
            <p:nvPr/>
          </p:nvSpPr>
          <p:spPr>
            <a:xfrm>
              <a:off x="281951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98" name="橢圓 197"/>
            <p:cNvSpPr/>
            <p:nvPr/>
          </p:nvSpPr>
          <p:spPr>
            <a:xfrm>
              <a:off x="348691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" name="橢圓 198"/>
            <p:cNvSpPr/>
            <p:nvPr/>
          </p:nvSpPr>
          <p:spPr>
            <a:xfrm>
              <a:off x="4154325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00" name="橢圓 199"/>
            <p:cNvSpPr/>
            <p:nvPr/>
          </p:nvSpPr>
          <p:spPr>
            <a:xfrm>
              <a:off x="4821732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" name="橢圓 200"/>
            <p:cNvSpPr/>
            <p:nvPr/>
          </p:nvSpPr>
          <p:spPr>
            <a:xfrm>
              <a:off x="5489139" y="5627691"/>
              <a:ext cx="360000" cy="360000"/>
            </a:xfrm>
            <a:prstGeom prst="ellipse">
              <a:avLst/>
            </a:prstGeom>
            <a:grp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2" name="直線接點 201"/>
            <p:cNvCxnSpPr>
              <a:stCxn id="199" idx="6"/>
              <a:endCxn id="200" idx="2"/>
            </p:cNvCxnSpPr>
            <p:nvPr/>
          </p:nvCxnSpPr>
          <p:spPr>
            <a:xfrm>
              <a:off x="4514325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接點 202"/>
            <p:cNvCxnSpPr>
              <a:stCxn id="200" idx="6"/>
              <a:endCxn id="201" idx="2"/>
            </p:cNvCxnSpPr>
            <p:nvPr/>
          </p:nvCxnSpPr>
          <p:spPr>
            <a:xfrm>
              <a:off x="518173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橢圓 203"/>
            <p:cNvSpPr/>
            <p:nvPr/>
          </p:nvSpPr>
          <p:spPr>
            <a:xfrm>
              <a:off x="6156545" y="5627691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205" name="直線接點 204"/>
            <p:cNvCxnSpPr>
              <a:stCxn id="195" idx="6"/>
              <a:endCxn id="197" idx="2"/>
            </p:cNvCxnSpPr>
            <p:nvPr/>
          </p:nvCxnSpPr>
          <p:spPr>
            <a:xfrm>
              <a:off x="2512106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接點 205"/>
            <p:cNvCxnSpPr>
              <a:stCxn id="197" idx="6"/>
              <a:endCxn id="198" idx="2"/>
            </p:cNvCxnSpPr>
            <p:nvPr/>
          </p:nvCxnSpPr>
          <p:spPr>
            <a:xfrm>
              <a:off x="3179512" y="5807691"/>
              <a:ext cx="307407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接點 206"/>
            <p:cNvCxnSpPr>
              <a:stCxn id="201" idx="6"/>
              <a:endCxn id="204" idx="2"/>
            </p:cNvCxnSpPr>
            <p:nvPr/>
          </p:nvCxnSpPr>
          <p:spPr>
            <a:xfrm>
              <a:off x="584913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接點 207"/>
            <p:cNvCxnSpPr>
              <a:stCxn id="159" idx="4"/>
              <a:endCxn id="194" idx="0"/>
            </p:cNvCxnSpPr>
            <p:nvPr/>
          </p:nvCxnSpPr>
          <p:spPr>
            <a:xfrm>
              <a:off x="166469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接點 208"/>
            <p:cNvCxnSpPr>
              <a:stCxn id="162" idx="4"/>
              <a:endCxn id="195" idx="0"/>
            </p:cNvCxnSpPr>
            <p:nvPr/>
          </p:nvCxnSpPr>
          <p:spPr>
            <a:xfrm>
              <a:off x="2332106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接點 209"/>
            <p:cNvCxnSpPr>
              <a:stCxn id="167" idx="4"/>
              <a:endCxn id="197" idx="0"/>
            </p:cNvCxnSpPr>
            <p:nvPr/>
          </p:nvCxnSpPr>
          <p:spPr>
            <a:xfrm>
              <a:off x="299951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接點 210"/>
            <p:cNvCxnSpPr>
              <a:stCxn id="170" idx="4"/>
              <a:endCxn id="198" idx="0"/>
            </p:cNvCxnSpPr>
            <p:nvPr/>
          </p:nvCxnSpPr>
          <p:spPr>
            <a:xfrm>
              <a:off x="366691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接點 211"/>
            <p:cNvCxnSpPr>
              <a:stCxn id="173" idx="4"/>
              <a:endCxn id="199" idx="0"/>
            </p:cNvCxnSpPr>
            <p:nvPr/>
          </p:nvCxnSpPr>
          <p:spPr>
            <a:xfrm>
              <a:off x="433432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接點 212"/>
            <p:cNvCxnSpPr>
              <a:stCxn id="176" idx="4"/>
              <a:endCxn id="200" idx="0"/>
            </p:cNvCxnSpPr>
            <p:nvPr/>
          </p:nvCxnSpPr>
          <p:spPr>
            <a:xfrm>
              <a:off x="5001732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接點 213"/>
            <p:cNvCxnSpPr>
              <a:stCxn id="179" idx="4"/>
              <a:endCxn id="201" idx="0"/>
            </p:cNvCxnSpPr>
            <p:nvPr/>
          </p:nvCxnSpPr>
          <p:spPr>
            <a:xfrm>
              <a:off x="5669139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接點 214"/>
            <p:cNvCxnSpPr>
              <a:stCxn id="186" idx="4"/>
              <a:endCxn id="204" idx="0"/>
            </p:cNvCxnSpPr>
            <p:nvPr/>
          </p:nvCxnSpPr>
          <p:spPr>
            <a:xfrm>
              <a:off x="6336545" y="5351453"/>
              <a:ext cx="0" cy="276238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接點 215"/>
            <p:cNvCxnSpPr>
              <a:stCxn id="169" idx="6"/>
              <a:endCxn id="172" idx="2"/>
            </p:cNvCxnSpPr>
            <p:nvPr/>
          </p:nvCxnSpPr>
          <p:spPr>
            <a:xfrm>
              <a:off x="3846919" y="4535214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接點 216"/>
            <p:cNvCxnSpPr>
              <a:stCxn id="170" idx="6"/>
              <a:endCxn id="173" idx="2"/>
            </p:cNvCxnSpPr>
            <p:nvPr/>
          </p:nvCxnSpPr>
          <p:spPr>
            <a:xfrm>
              <a:off x="3846919" y="5171453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接點 217"/>
            <p:cNvCxnSpPr>
              <a:stCxn id="198" idx="6"/>
              <a:endCxn id="199" idx="2"/>
            </p:cNvCxnSpPr>
            <p:nvPr/>
          </p:nvCxnSpPr>
          <p:spPr>
            <a:xfrm>
              <a:off x="3846919" y="5807691"/>
              <a:ext cx="307406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9" name="文字方塊 218"/>
              <p:cNvSpPr txBox="1"/>
              <p:nvPr/>
            </p:nvSpPr>
            <p:spPr>
              <a:xfrm>
                <a:off x="7078716" y="2777294"/>
                <a:ext cx="12737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TW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TW" sz="2800" dirty="0" smtClean="0">
                    <a:solidFill>
                      <a:schemeClr val="accent2"/>
                    </a:solidFill>
                  </a:rPr>
                  <a:t>1</a:t>
                </a:r>
                <a:endParaRPr lang="zh-TW" alt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19" name="文字方塊 2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716" y="2777294"/>
                <a:ext cx="1273747" cy="430887"/>
              </a:xfrm>
              <a:prstGeom prst="rect">
                <a:avLst/>
              </a:prstGeom>
              <a:blipFill>
                <a:blip r:embed="rId3"/>
                <a:stretch>
                  <a:fillRect t="-24286" r="-15789" b="-5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/>
          <p:cNvGrpSpPr/>
          <p:nvPr/>
        </p:nvGrpSpPr>
        <p:grpSpPr>
          <a:xfrm>
            <a:off x="688453" y="2219925"/>
            <a:ext cx="7702800" cy="1632477"/>
            <a:chOff x="681309" y="4123729"/>
            <a:chExt cx="7702800" cy="1632477"/>
          </a:xfrm>
        </p:grpSpPr>
        <p:sp>
          <p:nvSpPr>
            <p:cNvPr id="78" name="橢圓 77"/>
            <p:cNvSpPr/>
            <p:nvPr/>
          </p:nvSpPr>
          <p:spPr>
            <a:xfrm>
              <a:off x="68130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681309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92" name="直線接點 91"/>
            <p:cNvCxnSpPr>
              <a:stCxn id="78" idx="4"/>
              <a:endCxn id="89" idx="0"/>
            </p:cNvCxnSpPr>
            <p:nvPr/>
          </p:nvCxnSpPr>
          <p:spPr>
            <a:xfrm>
              <a:off x="86130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橢圓 92"/>
            <p:cNvSpPr/>
            <p:nvPr/>
          </p:nvSpPr>
          <p:spPr>
            <a:xfrm>
              <a:off x="1348716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>
              <a:off x="1348716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6" name="直線接點 95"/>
            <p:cNvCxnSpPr>
              <a:stCxn id="93" idx="4"/>
              <a:endCxn id="94" idx="0"/>
            </p:cNvCxnSpPr>
            <p:nvPr/>
          </p:nvCxnSpPr>
          <p:spPr>
            <a:xfrm>
              <a:off x="1528716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橢圓 97"/>
            <p:cNvSpPr/>
            <p:nvPr/>
          </p:nvSpPr>
          <p:spPr>
            <a:xfrm>
              <a:off x="2016123" y="412372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橢圓 99"/>
            <p:cNvSpPr/>
            <p:nvPr/>
          </p:nvSpPr>
          <p:spPr>
            <a:xfrm>
              <a:off x="2016123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2" name="直線接點 101"/>
            <p:cNvCxnSpPr>
              <a:stCxn id="98" idx="4"/>
              <a:endCxn id="100" idx="0"/>
            </p:cNvCxnSpPr>
            <p:nvPr/>
          </p:nvCxnSpPr>
          <p:spPr>
            <a:xfrm>
              <a:off x="2196123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>
              <a:stCxn id="78" idx="6"/>
              <a:endCxn id="93" idx="2"/>
            </p:cNvCxnSpPr>
            <p:nvPr/>
          </p:nvCxnSpPr>
          <p:spPr>
            <a:xfrm>
              <a:off x="1041309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89" idx="6"/>
              <a:endCxn id="94" idx="2"/>
            </p:cNvCxnSpPr>
            <p:nvPr/>
          </p:nvCxnSpPr>
          <p:spPr>
            <a:xfrm>
              <a:off x="1041309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>
              <a:stCxn id="93" idx="6"/>
              <a:endCxn id="98" idx="2"/>
            </p:cNvCxnSpPr>
            <p:nvPr/>
          </p:nvCxnSpPr>
          <p:spPr>
            <a:xfrm>
              <a:off x="1708716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>
              <a:stCxn id="94" idx="6"/>
              <a:endCxn id="100" idx="2"/>
            </p:cNvCxnSpPr>
            <p:nvPr/>
          </p:nvCxnSpPr>
          <p:spPr>
            <a:xfrm>
              <a:off x="1708716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橢圓 108"/>
            <p:cNvSpPr/>
            <p:nvPr/>
          </p:nvSpPr>
          <p:spPr>
            <a:xfrm>
              <a:off x="268352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橢圓 110"/>
            <p:cNvSpPr/>
            <p:nvPr/>
          </p:nvSpPr>
          <p:spPr>
            <a:xfrm>
              <a:off x="2683529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13" name="直線接點 112"/>
            <p:cNvCxnSpPr>
              <a:stCxn id="109" idx="4"/>
              <a:endCxn id="111" idx="0"/>
            </p:cNvCxnSpPr>
            <p:nvPr/>
          </p:nvCxnSpPr>
          <p:spPr>
            <a:xfrm>
              <a:off x="286352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3957360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橢圓 115"/>
            <p:cNvSpPr/>
            <p:nvPr/>
          </p:nvSpPr>
          <p:spPr>
            <a:xfrm>
              <a:off x="3957360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7" name="直線接點 116"/>
            <p:cNvCxnSpPr>
              <a:stCxn id="115" idx="4"/>
              <a:endCxn id="116" idx="0"/>
            </p:cNvCxnSpPr>
            <p:nvPr/>
          </p:nvCxnSpPr>
          <p:spPr>
            <a:xfrm>
              <a:off x="4137360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4624767" y="412372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橢圓 118"/>
            <p:cNvSpPr/>
            <p:nvPr/>
          </p:nvSpPr>
          <p:spPr>
            <a:xfrm>
              <a:off x="4624767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0" name="直線接點 119"/>
            <p:cNvCxnSpPr>
              <a:stCxn id="118" idx="4"/>
              <a:endCxn id="119" idx="0"/>
            </p:cNvCxnSpPr>
            <p:nvPr/>
          </p:nvCxnSpPr>
          <p:spPr>
            <a:xfrm>
              <a:off x="4804767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橢圓 120"/>
            <p:cNvSpPr/>
            <p:nvPr/>
          </p:nvSpPr>
          <p:spPr>
            <a:xfrm>
              <a:off x="529349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橢圓 121"/>
            <p:cNvSpPr/>
            <p:nvPr/>
          </p:nvSpPr>
          <p:spPr>
            <a:xfrm>
              <a:off x="5293499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23" name="直線接點 122"/>
            <p:cNvCxnSpPr>
              <a:stCxn id="121" idx="4"/>
              <a:endCxn id="122" idx="0"/>
            </p:cNvCxnSpPr>
            <p:nvPr/>
          </p:nvCxnSpPr>
          <p:spPr>
            <a:xfrm>
              <a:off x="547349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橢圓 123"/>
            <p:cNvSpPr/>
            <p:nvPr/>
          </p:nvSpPr>
          <p:spPr>
            <a:xfrm>
              <a:off x="5960906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" name="橢圓 124"/>
            <p:cNvSpPr/>
            <p:nvPr/>
          </p:nvSpPr>
          <p:spPr>
            <a:xfrm>
              <a:off x="5960906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6" name="直線接點 125"/>
            <p:cNvCxnSpPr>
              <a:stCxn id="124" idx="4"/>
              <a:endCxn id="125" idx="0"/>
            </p:cNvCxnSpPr>
            <p:nvPr/>
          </p:nvCxnSpPr>
          <p:spPr>
            <a:xfrm>
              <a:off x="6140906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橢圓 126"/>
            <p:cNvSpPr/>
            <p:nvPr/>
          </p:nvSpPr>
          <p:spPr>
            <a:xfrm>
              <a:off x="6628313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" name="橢圓 127"/>
            <p:cNvSpPr/>
            <p:nvPr/>
          </p:nvSpPr>
          <p:spPr>
            <a:xfrm>
              <a:off x="6628313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9" name="直線接點 128"/>
            <p:cNvCxnSpPr>
              <a:stCxn id="127" idx="4"/>
              <a:endCxn id="128" idx="0"/>
            </p:cNvCxnSpPr>
            <p:nvPr/>
          </p:nvCxnSpPr>
          <p:spPr>
            <a:xfrm>
              <a:off x="6808313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接點 129"/>
            <p:cNvCxnSpPr>
              <a:stCxn id="121" idx="6"/>
              <a:endCxn id="124" idx="2"/>
            </p:cNvCxnSpPr>
            <p:nvPr/>
          </p:nvCxnSpPr>
          <p:spPr>
            <a:xfrm>
              <a:off x="5653499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/>
            <p:cNvCxnSpPr>
              <a:stCxn id="122" idx="6"/>
              <a:endCxn id="125" idx="2"/>
            </p:cNvCxnSpPr>
            <p:nvPr/>
          </p:nvCxnSpPr>
          <p:spPr>
            <a:xfrm>
              <a:off x="5653499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接點 131"/>
            <p:cNvCxnSpPr>
              <a:stCxn id="124" idx="6"/>
              <a:endCxn id="127" idx="2"/>
            </p:cNvCxnSpPr>
            <p:nvPr/>
          </p:nvCxnSpPr>
          <p:spPr>
            <a:xfrm>
              <a:off x="6320906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接點 132"/>
            <p:cNvCxnSpPr>
              <a:stCxn id="125" idx="6"/>
              <a:endCxn id="128" idx="2"/>
            </p:cNvCxnSpPr>
            <p:nvPr/>
          </p:nvCxnSpPr>
          <p:spPr>
            <a:xfrm>
              <a:off x="6320906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橢圓 133"/>
            <p:cNvSpPr/>
            <p:nvPr/>
          </p:nvSpPr>
          <p:spPr>
            <a:xfrm>
              <a:off x="7295719" y="412372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橢圓 134"/>
            <p:cNvSpPr/>
            <p:nvPr/>
          </p:nvSpPr>
          <p:spPr>
            <a:xfrm>
              <a:off x="7295719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36" name="直線接點 135"/>
            <p:cNvCxnSpPr>
              <a:stCxn id="134" idx="4"/>
              <a:endCxn id="135" idx="0"/>
            </p:cNvCxnSpPr>
            <p:nvPr/>
          </p:nvCxnSpPr>
          <p:spPr>
            <a:xfrm>
              <a:off x="747571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橢圓 136"/>
            <p:cNvSpPr/>
            <p:nvPr/>
          </p:nvSpPr>
          <p:spPr>
            <a:xfrm>
              <a:off x="802410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" name="橢圓 137"/>
            <p:cNvSpPr/>
            <p:nvPr/>
          </p:nvSpPr>
          <p:spPr>
            <a:xfrm>
              <a:off x="8024109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9" name="直線接點 138"/>
            <p:cNvCxnSpPr>
              <a:stCxn id="137" idx="4"/>
              <a:endCxn id="138" idx="0"/>
            </p:cNvCxnSpPr>
            <p:nvPr/>
          </p:nvCxnSpPr>
          <p:spPr>
            <a:xfrm>
              <a:off x="8204109" y="4483729"/>
              <a:ext cx="0" cy="276239"/>
            </a:xfrm>
            <a:prstGeom prst="line">
              <a:avLst/>
            </a:prstGeom>
            <a:no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接點 139"/>
            <p:cNvCxnSpPr>
              <a:stCxn id="98" idx="6"/>
              <a:endCxn id="109" idx="2"/>
            </p:cNvCxnSpPr>
            <p:nvPr/>
          </p:nvCxnSpPr>
          <p:spPr>
            <a:xfrm>
              <a:off x="2376123" y="4303729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接點 140"/>
            <p:cNvCxnSpPr>
              <a:stCxn id="100" idx="6"/>
              <a:endCxn id="111" idx="2"/>
            </p:cNvCxnSpPr>
            <p:nvPr/>
          </p:nvCxnSpPr>
          <p:spPr>
            <a:xfrm>
              <a:off x="2376123" y="4939968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接點 141"/>
            <p:cNvCxnSpPr>
              <a:stCxn id="109" idx="6"/>
              <a:endCxn id="115" idx="2"/>
            </p:cNvCxnSpPr>
            <p:nvPr/>
          </p:nvCxnSpPr>
          <p:spPr>
            <a:xfrm>
              <a:off x="3043529" y="4303729"/>
              <a:ext cx="913831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接點 142"/>
            <p:cNvCxnSpPr>
              <a:stCxn id="111" idx="6"/>
              <a:endCxn id="116" idx="2"/>
            </p:cNvCxnSpPr>
            <p:nvPr/>
          </p:nvCxnSpPr>
          <p:spPr>
            <a:xfrm>
              <a:off x="3043529" y="4939968"/>
              <a:ext cx="913831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接點 143"/>
            <p:cNvCxnSpPr>
              <a:stCxn id="115" idx="6"/>
              <a:endCxn id="118" idx="2"/>
            </p:cNvCxnSpPr>
            <p:nvPr/>
          </p:nvCxnSpPr>
          <p:spPr>
            <a:xfrm>
              <a:off x="4317360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接點 144"/>
            <p:cNvCxnSpPr>
              <a:stCxn id="116" idx="6"/>
              <a:endCxn id="119" idx="2"/>
            </p:cNvCxnSpPr>
            <p:nvPr/>
          </p:nvCxnSpPr>
          <p:spPr>
            <a:xfrm>
              <a:off x="4317360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接點 145"/>
            <p:cNvCxnSpPr>
              <a:stCxn id="118" idx="6"/>
              <a:endCxn id="121" idx="2"/>
            </p:cNvCxnSpPr>
            <p:nvPr/>
          </p:nvCxnSpPr>
          <p:spPr>
            <a:xfrm>
              <a:off x="4984767" y="4303729"/>
              <a:ext cx="308732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接點 146"/>
            <p:cNvCxnSpPr>
              <a:stCxn id="119" idx="6"/>
              <a:endCxn id="122" idx="2"/>
            </p:cNvCxnSpPr>
            <p:nvPr/>
          </p:nvCxnSpPr>
          <p:spPr>
            <a:xfrm>
              <a:off x="4984767" y="4939968"/>
              <a:ext cx="308732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>
              <a:stCxn id="127" idx="6"/>
              <a:endCxn id="134" idx="2"/>
            </p:cNvCxnSpPr>
            <p:nvPr/>
          </p:nvCxnSpPr>
          <p:spPr>
            <a:xfrm>
              <a:off x="6988313" y="4303729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/>
            <p:cNvCxnSpPr>
              <a:stCxn id="128" idx="6"/>
              <a:endCxn id="135" idx="2"/>
            </p:cNvCxnSpPr>
            <p:nvPr/>
          </p:nvCxnSpPr>
          <p:spPr>
            <a:xfrm>
              <a:off x="6988313" y="4939968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/>
            <p:cNvCxnSpPr>
              <a:stCxn id="134" idx="6"/>
              <a:endCxn id="137" idx="2"/>
            </p:cNvCxnSpPr>
            <p:nvPr/>
          </p:nvCxnSpPr>
          <p:spPr>
            <a:xfrm>
              <a:off x="7655719" y="4303729"/>
              <a:ext cx="368390" cy="0"/>
            </a:xfrm>
            <a:prstGeom prst="line">
              <a:avLst/>
            </a:prstGeom>
            <a:no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>
              <a:stCxn id="135" idx="6"/>
              <a:endCxn id="138" idx="2"/>
            </p:cNvCxnSpPr>
            <p:nvPr/>
          </p:nvCxnSpPr>
          <p:spPr>
            <a:xfrm>
              <a:off x="7655719" y="4939968"/>
              <a:ext cx="368390" cy="0"/>
            </a:xfrm>
            <a:prstGeom prst="line">
              <a:avLst/>
            </a:prstGeom>
            <a:no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橢圓 151"/>
            <p:cNvSpPr/>
            <p:nvPr/>
          </p:nvSpPr>
          <p:spPr>
            <a:xfrm>
              <a:off x="68130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53" name="橢圓 152"/>
            <p:cNvSpPr/>
            <p:nvPr/>
          </p:nvSpPr>
          <p:spPr>
            <a:xfrm>
              <a:off x="1348716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" name="橢圓 153"/>
            <p:cNvSpPr/>
            <p:nvPr/>
          </p:nvSpPr>
          <p:spPr>
            <a:xfrm>
              <a:off x="2016123" y="539620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5" name="直線接點 154"/>
            <p:cNvCxnSpPr>
              <a:stCxn id="152" idx="6"/>
              <a:endCxn id="153" idx="2"/>
            </p:cNvCxnSpPr>
            <p:nvPr/>
          </p:nvCxnSpPr>
          <p:spPr>
            <a:xfrm>
              <a:off x="1041309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/>
            <p:cNvCxnSpPr>
              <a:stCxn id="153" idx="6"/>
              <a:endCxn id="154" idx="2"/>
            </p:cNvCxnSpPr>
            <p:nvPr/>
          </p:nvCxnSpPr>
          <p:spPr>
            <a:xfrm>
              <a:off x="1708716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橢圓 156"/>
            <p:cNvSpPr/>
            <p:nvPr/>
          </p:nvSpPr>
          <p:spPr>
            <a:xfrm>
              <a:off x="268352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橢圓 157"/>
            <p:cNvSpPr/>
            <p:nvPr/>
          </p:nvSpPr>
          <p:spPr>
            <a:xfrm>
              <a:off x="3957360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橢圓 158"/>
            <p:cNvSpPr/>
            <p:nvPr/>
          </p:nvSpPr>
          <p:spPr>
            <a:xfrm>
              <a:off x="4624767" y="539620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" name="橢圓 159"/>
            <p:cNvSpPr/>
            <p:nvPr/>
          </p:nvSpPr>
          <p:spPr>
            <a:xfrm>
              <a:off x="529349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橢圓 160"/>
            <p:cNvSpPr/>
            <p:nvPr/>
          </p:nvSpPr>
          <p:spPr>
            <a:xfrm>
              <a:off x="5960906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橢圓 161"/>
            <p:cNvSpPr/>
            <p:nvPr/>
          </p:nvSpPr>
          <p:spPr>
            <a:xfrm>
              <a:off x="6628313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3" name="直線接點 162"/>
            <p:cNvCxnSpPr>
              <a:stCxn id="160" idx="6"/>
              <a:endCxn id="161" idx="2"/>
            </p:cNvCxnSpPr>
            <p:nvPr/>
          </p:nvCxnSpPr>
          <p:spPr>
            <a:xfrm>
              <a:off x="5653499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>
              <a:stCxn id="161" idx="6"/>
              <a:endCxn id="162" idx="2"/>
            </p:cNvCxnSpPr>
            <p:nvPr/>
          </p:nvCxnSpPr>
          <p:spPr>
            <a:xfrm>
              <a:off x="6320906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橢圓 164"/>
            <p:cNvSpPr/>
            <p:nvPr/>
          </p:nvSpPr>
          <p:spPr>
            <a:xfrm>
              <a:off x="7295719" y="539620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66" name="橢圓 165"/>
            <p:cNvSpPr/>
            <p:nvPr/>
          </p:nvSpPr>
          <p:spPr>
            <a:xfrm>
              <a:off x="802410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7" name="直線接點 166"/>
            <p:cNvCxnSpPr>
              <a:stCxn id="154" idx="6"/>
              <a:endCxn id="157" idx="2"/>
            </p:cNvCxnSpPr>
            <p:nvPr/>
          </p:nvCxnSpPr>
          <p:spPr>
            <a:xfrm>
              <a:off x="2376123" y="5576206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接點 167"/>
            <p:cNvCxnSpPr>
              <a:stCxn id="157" idx="6"/>
              <a:endCxn id="158" idx="2"/>
            </p:cNvCxnSpPr>
            <p:nvPr/>
          </p:nvCxnSpPr>
          <p:spPr>
            <a:xfrm>
              <a:off x="3043529" y="5576206"/>
              <a:ext cx="913831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接點 168"/>
            <p:cNvCxnSpPr>
              <a:stCxn id="158" idx="6"/>
              <a:endCxn id="159" idx="2"/>
            </p:cNvCxnSpPr>
            <p:nvPr/>
          </p:nvCxnSpPr>
          <p:spPr>
            <a:xfrm>
              <a:off x="4317360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接點 169"/>
            <p:cNvCxnSpPr>
              <a:stCxn id="159" idx="6"/>
              <a:endCxn id="160" idx="2"/>
            </p:cNvCxnSpPr>
            <p:nvPr/>
          </p:nvCxnSpPr>
          <p:spPr>
            <a:xfrm>
              <a:off x="4984767" y="5576206"/>
              <a:ext cx="308732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接點 170"/>
            <p:cNvCxnSpPr>
              <a:stCxn id="162" idx="6"/>
              <a:endCxn id="165" idx="2"/>
            </p:cNvCxnSpPr>
            <p:nvPr/>
          </p:nvCxnSpPr>
          <p:spPr>
            <a:xfrm>
              <a:off x="6988313" y="5576206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接點 171"/>
            <p:cNvCxnSpPr>
              <a:stCxn id="165" idx="6"/>
              <a:endCxn id="166" idx="2"/>
            </p:cNvCxnSpPr>
            <p:nvPr/>
          </p:nvCxnSpPr>
          <p:spPr>
            <a:xfrm>
              <a:off x="7655719" y="5576206"/>
              <a:ext cx="368390" cy="0"/>
            </a:xfrm>
            <a:prstGeom prst="line">
              <a:avLst/>
            </a:prstGeom>
            <a:no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接點 172"/>
            <p:cNvCxnSpPr>
              <a:stCxn id="89" idx="4"/>
              <a:endCxn id="152" idx="0"/>
            </p:cNvCxnSpPr>
            <p:nvPr/>
          </p:nvCxnSpPr>
          <p:spPr>
            <a:xfrm>
              <a:off x="86130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接點 173"/>
            <p:cNvCxnSpPr>
              <a:stCxn id="94" idx="4"/>
              <a:endCxn id="153" idx="0"/>
            </p:cNvCxnSpPr>
            <p:nvPr/>
          </p:nvCxnSpPr>
          <p:spPr>
            <a:xfrm>
              <a:off x="1528716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接點 174"/>
            <p:cNvCxnSpPr>
              <a:stCxn id="100" idx="4"/>
              <a:endCxn id="154" idx="0"/>
            </p:cNvCxnSpPr>
            <p:nvPr/>
          </p:nvCxnSpPr>
          <p:spPr>
            <a:xfrm>
              <a:off x="2196123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接點 175"/>
            <p:cNvCxnSpPr>
              <a:stCxn id="111" idx="4"/>
              <a:endCxn id="157" idx="0"/>
            </p:cNvCxnSpPr>
            <p:nvPr/>
          </p:nvCxnSpPr>
          <p:spPr>
            <a:xfrm>
              <a:off x="286352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接點 176"/>
            <p:cNvCxnSpPr>
              <a:stCxn id="116" idx="4"/>
              <a:endCxn id="158" idx="0"/>
            </p:cNvCxnSpPr>
            <p:nvPr/>
          </p:nvCxnSpPr>
          <p:spPr>
            <a:xfrm>
              <a:off x="4137360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接點 177"/>
            <p:cNvCxnSpPr>
              <a:stCxn id="119" idx="4"/>
              <a:endCxn id="159" idx="0"/>
            </p:cNvCxnSpPr>
            <p:nvPr/>
          </p:nvCxnSpPr>
          <p:spPr>
            <a:xfrm>
              <a:off x="4804767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接點 178"/>
            <p:cNvCxnSpPr>
              <a:stCxn id="122" idx="4"/>
              <a:endCxn id="160" idx="0"/>
            </p:cNvCxnSpPr>
            <p:nvPr/>
          </p:nvCxnSpPr>
          <p:spPr>
            <a:xfrm>
              <a:off x="547349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接點 179"/>
            <p:cNvCxnSpPr>
              <a:stCxn id="125" idx="4"/>
              <a:endCxn id="161" idx="0"/>
            </p:cNvCxnSpPr>
            <p:nvPr/>
          </p:nvCxnSpPr>
          <p:spPr>
            <a:xfrm>
              <a:off x="6140906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>
              <a:stCxn id="128" idx="4"/>
              <a:endCxn id="162" idx="0"/>
            </p:cNvCxnSpPr>
            <p:nvPr/>
          </p:nvCxnSpPr>
          <p:spPr>
            <a:xfrm>
              <a:off x="6808313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接點 181"/>
            <p:cNvCxnSpPr>
              <a:stCxn id="135" idx="4"/>
              <a:endCxn id="165" idx="0"/>
            </p:cNvCxnSpPr>
            <p:nvPr/>
          </p:nvCxnSpPr>
          <p:spPr>
            <a:xfrm>
              <a:off x="747571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接點 182"/>
            <p:cNvCxnSpPr>
              <a:stCxn id="138" idx="4"/>
              <a:endCxn id="166" idx="0"/>
            </p:cNvCxnSpPr>
            <p:nvPr/>
          </p:nvCxnSpPr>
          <p:spPr>
            <a:xfrm>
              <a:off x="8204109" y="5119968"/>
              <a:ext cx="0" cy="276238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32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+1, 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/>
          <p:cNvGrpSpPr/>
          <p:nvPr/>
        </p:nvGrpSpPr>
        <p:grpSpPr>
          <a:xfrm>
            <a:off x="688453" y="2221357"/>
            <a:ext cx="7702800" cy="1632477"/>
            <a:chOff x="681309" y="4123729"/>
            <a:chExt cx="7702800" cy="1632477"/>
          </a:xfrm>
        </p:grpSpPr>
        <p:sp>
          <p:nvSpPr>
            <p:cNvPr id="78" name="橢圓 77"/>
            <p:cNvSpPr/>
            <p:nvPr/>
          </p:nvSpPr>
          <p:spPr>
            <a:xfrm>
              <a:off x="68130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681309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92" name="直線接點 91"/>
            <p:cNvCxnSpPr>
              <a:stCxn id="78" idx="4"/>
              <a:endCxn id="89" idx="0"/>
            </p:cNvCxnSpPr>
            <p:nvPr/>
          </p:nvCxnSpPr>
          <p:spPr>
            <a:xfrm>
              <a:off x="86130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橢圓 92"/>
            <p:cNvSpPr/>
            <p:nvPr/>
          </p:nvSpPr>
          <p:spPr>
            <a:xfrm>
              <a:off x="1348716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>
              <a:off x="1348716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6" name="直線接點 95"/>
            <p:cNvCxnSpPr>
              <a:stCxn id="93" idx="4"/>
              <a:endCxn id="94" idx="0"/>
            </p:cNvCxnSpPr>
            <p:nvPr/>
          </p:nvCxnSpPr>
          <p:spPr>
            <a:xfrm>
              <a:off x="1528716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橢圓 97"/>
            <p:cNvSpPr/>
            <p:nvPr/>
          </p:nvSpPr>
          <p:spPr>
            <a:xfrm>
              <a:off x="2016123" y="412372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橢圓 99"/>
            <p:cNvSpPr/>
            <p:nvPr/>
          </p:nvSpPr>
          <p:spPr>
            <a:xfrm>
              <a:off x="2016123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2" name="直線接點 101"/>
            <p:cNvCxnSpPr>
              <a:stCxn id="98" idx="4"/>
              <a:endCxn id="100" idx="0"/>
            </p:cNvCxnSpPr>
            <p:nvPr/>
          </p:nvCxnSpPr>
          <p:spPr>
            <a:xfrm>
              <a:off x="2196123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>
              <a:stCxn id="78" idx="6"/>
              <a:endCxn id="93" idx="2"/>
            </p:cNvCxnSpPr>
            <p:nvPr/>
          </p:nvCxnSpPr>
          <p:spPr>
            <a:xfrm>
              <a:off x="1041309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89" idx="6"/>
              <a:endCxn id="94" idx="2"/>
            </p:cNvCxnSpPr>
            <p:nvPr/>
          </p:nvCxnSpPr>
          <p:spPr>
            <a:xfrm>
              <a:off x="1041309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>
              <a:stCxn id="93" idx="6"/>
              <a:endCxn id="98" idx="2"/>
            </p:cNvCxnSpPr>
            <p:nvPr/>
          </p:nvCxnSpPr>
          <p:spPr>
            <a:xfrm>
              <a:off x="1708716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>
              <a:stCxn id="94" idx="6"/>
              <a:endCxn id="100" idx="2"/>
            </p:cNvCxnSpPr>
            <p:nvPr/>
          </p:nvCxnSpPr>
          <p:spPr>
            <a:xfrm>
              <a:off x="1708716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橢圓 108"/>
            <p:cNvSpPr/>
            <p:nvPr/>
          </p:nvSpPr>
          <p:spPr>
            <a:xfrm>
              <a:off x="268352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橢圓 110"/>
            <p:cNvSpPr/>
            <p:nvPr/>
          </p:nvSpPr>
          <p:spPr>
            <a:xfrm>
              <a:off x="2683529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13" name="直線接點 112"/>
            <p:cNvCxnSpPr>
              <a:stCxn id="109" idx="4"/>
              <a:endCxn id="111" idx="0"/>
            </p:cNvCxnSpPr>
            <p:nvPr/>
          </p:nvCxnSpPr>
          <p:spPr>
            <a:xfrm>
              <a:off x="286352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3957360" y="412372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橢圓 115"/>
            <p:cNvSpPr/>
            <p:nvPr/>
          </p:nvSpPr>
          <p:spPr>
            <a:xfrm>
              <a:off x="3957360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7" name="直線接點 116"/>
            <p:cNvCxnSpPr>
              <a:stCxn id="115" idx="4"/>
              <a:endCxn id="116" idx="0"/>
            </p:cNvCxnSpPr>
            <p:nvPr/>
          </p:nvCxnSpPr>
          <p:spPr>
            <a:xfrm>
              <a:off x="4137360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4624767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橢圓 118"/>
            <p:cNvSpPr/>
            <p:nvPr/>
          </p:nvSpPr>
          <p:spPr>
            <a:xfrm>
              <a:off x="4624767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0" name="直線接點 119"/>
            <p:cNvCxnSpPr>
              <a:stCxn id="118" idx="4"/>
              <a:endCxn id="119" idx="0"/>
            </p:cNvCxnSpPr>
            <p:nvPr/>
          </p:nvCxnSpPr>
          <p:spPr>
            <a:xfrm>
              <a:off x="4804767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橢圓 120"/>
            <p:cNvSpPr/>
            <p:nvPr/>
          </p:nvSpPr>
          <p:spPr>
            <a:xfrm>
              <a:off x="529349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橢圓 121"/>
            <p:cNvSpPr/>
            <p:nvPr/>
          </p:nvSpPr>
          <p:spPr>
            <a:xfrm>
              <a:off x="5293499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23" name="直線接點 122"/>
            <p:cNvCxnSpPr>
              <a:stCxn id="121" idx="4"/>
              <a:endCxn id="122" idx="0"/>
            </p:cNvCxnSpPr>
            <p:nvPr/>
          </p:nvCxnSpPr>
          <p:spPr>
            <a:xfrm>
              <a:off x="547349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橢圓 123"/>
            <p:cNvSpPr/>
            <p:nvPr/>
          </p:nvSpPr>
          <p:spPr>
            <a:xfrm>
              <a:off x="5960906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" name="橢圓 124"/>
            <p:cNvSpPr/>
            <p:nvPr/>
          </p:nvSpPr>
          <p:spPr>
            <a:xfrm>
              <a:off x="5960906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6" name="直線接點 125"/>
            <p:cNvCxnSpPr>
              <a:stCxn id="124" idx="4"/>
              <a:endCxn id="125" idx="0"/>
            </p:cNvCxnSpPr>
            <p:nvPr/>
          </p:nvCxnSpPr>
          <p:spPr>
            <a:xfrm>
              <a:off x="6140906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橢圓 126"/>
            <p:cNvSpPr/>
            <p:nvPr/>
          </p:nvSpPr>
          <p:spPr>
            <a:xfrm>
              <a:off x="6628313" y="4123729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" name="橢圓 127"/>
            <p:cNvSpPr/>
            <p:nvPr/>
          </p:nvSpPr>
          <p:spPr>
            <a:xfrm>
              <a:off x="6628313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9" name="直線接點 128"/>
            <p:cNvCxnSpPr>
              <a:stCxn id="127" idx="4"/>
              <a:endCxn id="128" idx="0"/>
            </p:cNvCxnSpPr>
            <p:nvPr/>
          </p:nvCxnSpPr>
          <p:spPr>
            <a:xfrm>
              <a:off x="6808313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接點 129"/>
            <p:cNvCxnSpPr>
              <a:stCxn id="121" idx="6"/>
              <a:endCxn id="124" idx="2"/>
            </p:cNvCxnSpPr>
            <p:nvPr/>
          </p:nvCxnSpPr>
          <p:spPr>
            <a:xfrm>
              <a:off x="5653499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/>
            <p:cNvCxnSpPr>
              <a:stCxn id="122" idx="6"/>
              <a:endCxn id="125" idx="2"/>
            </p:cNvCxnSpPr>
            <p:nvPr/>
          </p:nvCxnSpPr>
          <p:spPr>
            <a:xfrm>
              <a:off x="5653499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接點 131"/>
            <p:cNvCxnSpPr>
              <a:stCxn id="124" idx="6"/>
              <a:endCxn id="127" idx="2"/>
            </p:cNvCxnSpPr>
            <p:nvPr/>
          </p:nvCxnSpPr>
          <p:spPr>
            <a:xfrm>
              <a:off x="6320906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接點 132"/>
            <p:cNvCxnSpPr>
              <a:stCxn id="125" idx="6"/>
              <a:endCxn id="128" idx="2"/>
            </p:cNvCxnSpPr>
            <p:nvPr/>
          </p:nvCxnSpPr>
          <p:spPr>
            <a:xfrm>
              <a:off x="6320906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橢圓 133"/>
            <p:cNvSpPr/>
            <p:nvPr/>
          </p:nvSpPr>
          <p:spPr>
            <a:xfrm>
              <a:off x="729571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橢圓 134"/>
            <p:cNvSpPr/>
            <p:nvPr/>
          </p:nvSpPr>
          <p:spPr>
            <a:xfrm>
              <a:off x="7295719" y="4759968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cxnSp>
          <p:nvCxnSpPr>
            <p:cNvPr id="136" name="直線接點 135"/>
            <p:cNvCxnSpPr>
              <a:stCxn id="134" idx="4"/>
              <a:endCxn id="135" idx="0"/>
            </p:cNvCxnSpPr>
            <p:nvPr/>
          </p:nvCxnSpPr>
          <p:spPr>
            <a:xfrm>
              <a:off x="7475719" y="4483729"/>
              <a:ext cx="0" cy="276239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橢圓 136"/>
            <p:cNvSpPr/>
            <p:nvPr/>
          </p:nvSpPr>
          <p:spPr>
            <a:xfrm>
              <a:off x="8024109" y="4123729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" name="橢圓 137"/>
            <p:cNvSpPr/>
            <p:nvPr/>
          </p:nvSpPr>
          <p:spPr>
            <a:xfrm>
              <a:off x="8024109" y="4759968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9" name="直線接點 138"/>
            <p:cNvCxnSpPr>
              <a:stCxn id="137" idx="4"/>
              <a:endCxn id="138" idx="0"/>
            </p:cNvCxnSpPr>
            <p:nvPr/>
          </p:nvCxnSpPr>
          <p:spPr>
            <a:xfrm>
              <a:off x="8204109" y="4483729"/>
              <a:ext cx="0" cy="276239"/>
            </a:xfrm>
            <a:prstGeom prst="line">
              <a:avLst/>
            </a:prstGeom>
            <a:no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接點 139"/>
            <p:cNvCxnSpPr>
              <a:stCxn id="98" idx="6"/>
              <a:endCxn id="109" idx="2"/>
            </p:cNvCxnSpPr>
            <p:nvPr/>
          </p:nvCxnSpPr>
          <p:spPr>
            <a:xfrm>
              <a:off x="2376123" y="4303729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接點 140"/>
            <p:cNvCxnSpPr>
              <a:stCxn id="100" idx="6"/>
              <a:endCxn id="111" idx="2"/>
            </p:cNvCxnSpPr>
            <p:nvPr/>
          </p:nvCxnSpPr>
          <p:spPr>
            <a:xfrm>
              <a:off x="2376123" y="4939968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接點 141"/>
            <p:cNvCxnSpPr>
              <a:stCxn id="109" idx="6"/>
              <a:endCxn id="115" idx="2"/>
            </p:cNvCxnSpPr>
            <p:nvPr/>
          </p:nvCxnSpPr>
          <p:spPr>
            <a:xfrm>
              <a:off x="3043529" y="4303729"/>
              <a:ext cx="913831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接點 142"/>
            <p:cNvCxnSpPr>
              <a:stCxn id="111" idx="6"/>
              <a:endCxn id="116" idx="2"/>
            </p:cNvCxnSpPr>
            <p:nvPr/>
          </p:nvCxnSpPr>
          <p:spPr>
            <a:xfrm>
              <a:off x="3043529" y="4939968"/>
              <a:ext cx="913831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接點 143"/>
            <p:cNvCxnSpPr>
              <a:stCxn id="115" idx="6"/>
              <a:endCxn id="118" idx="2"/>
            </p:cNvCxnSpPr>
            <p:nvPr/>
          </p:nvCxnSpPr>
          <p:spPr>
            <a:xfrm>
              <a:off x="4317360" y="4303729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接點 144"/>
            <p:cNvCxnSpPr>
              <a:stCxn id="116" idx="6"/>
              <a:endCxn id="119" idx="2"/>
            </p:cNvCxnSpPr>
            <p:nvPr/>
          </p:nvCxnSpPr>
          <p:spPr>
            <a:xfrm>
              <a:off x="4317360" y="4939968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接點 145"/>
            <p:cNvCxnSpPr>
              <a:stCxn id="118" idx="6"/>
              <a:endCxn id="121" idx="2"/>
            </p:cNvCxnSpPr>
            <p:nvPr/>
          </p:nvCxnSpPr>
          <p:spPr>
            <a:xfrm>
              <a:off x="4984767" y="4303729"/>
              <a:ext cx="308732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接點 146"/>
            <p:cNvCxnSpPr>
              <a:stCxn id="119" idx="6"/>
              <a:endCxn id="122" idx="2"/>
            </p:cNvCxnSpPr>
            <p:nvPr/>
          </p:nvCxnSpPr>
          <p:spPr>
            <a:xfrm>
              <a:off x="4984767" y="4939968"/>
              <a:ext cx="308732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>
              <a:stCxn id="127" idx="6"/>
              <a:endCxn id="134" idx="2"/>
            </p:cNvCxnSpPr>
            <p:nvPr/>
          </p:nvCxnSpPr>
          <p:spPr>
            <a:xfrm>
              <a:off x="6988313" y="4303729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/>
            <p:cNvCxnSpPr>
              <a:stCxn id="128" idx="6"/>
              <a:endCxn id="135" idx="2"/>
            </p:cNvCxnSpPr>
            <p:nvPr/>
          </p:nvCxnSpPr>
          <p:spPr>
            <a:xfrm>
              <a:off x="6988313" y="4939968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/>
            <p:cNvCxnSpPr>
              <a:stCxn id="134" idx="6"/>
              <a:endCxn id="137" idx="2"/>
            </p:cNvCxnSpPr>
            <p:nvPr/>
          </p:nvCxnSpPr>
          <p:spPr>
            <a:xfrm>
              <a:off x="7655719" y="4303729"/>
              <a:ext cx="368390" cy="0"/>
            </a:xfrm>
            <a:prstGeom prst="line">
              <a:avLst/>
            </a:prstGeom>
            <a:no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>
              <a:stCxn id="135" idx="6"/>
              <a:endCxn id="138" idx="2"/>
            </p:cNvCxnSpPr>
            <p:nvPr/>
          </p:nvCxnSpPr>
          <p:spPr>
            <a:xfrm>
              <a:off x="7655719" y="4939968"/>
              <a:ext cx="368390" cy="0"/>
            </a:xfrm>
            <a:prstGeom prst="line">
              <a:avLst/>
            </a:prstGeom>
            <a:no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橢圓 151"/>
            <p:cNvSpPr/>
            <p:nvPr/>
          </p:nvSpPr>
          <p:spPr>
            <a:xfrm>
              <a:off x="68130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53" name="橢圓 152"/>
            <p:cNvSpPr/>
            <p:nvPr/>
          </p:nvSpPr>
          <p:spPr>
            <a:xfrm>
              <a:off x="1348716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" name="橢圓 153"/>
            <p:cNvSpPr/>
            <p:nvPr/>
          </p:nvSpPr>
          <p:spPr>
            <a:xfrm>
              <a:off x="2016123" y="539620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5" name="直線接點 154"/>
            <p:cNvCxnSpPr>
              <a:stCxn id="152" idx="6"/>
              <a:endCxn id="153" idx="2"/>
            </p:cNvCxnSpPr>
            <p:nvPr/>
          </p:nvCxnSpPr>
          <p:spPr>
            <a:xfrm>
              <a:off x="1041309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/>
            <p:cNvCxnSpPr>
              <a:stCxn id="153" idx="6"/>
              <a:endCxn id="154" idx="2"/>
            </p:cNvCxnSpPr>
            <p:nvPr/>
          </p:nvCxnSpPr>
          <p:spPr>
            <a:xfrm>
              <a:off x="1708716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橢圓 156"/>
            <p:cNvSpPr/>
            <p:nvPr/>
          </p:nvSpPr>
          <p:spPr>
            <a:xfrm>
              <a:off x="268352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橢圓 157"/>
            <p:cNvSpPr/>
            <p:nvPr/>
          </p:nvSpPr>
          <p:spPr>
            <a:xfrm>
              <a:off x="3957360" y="539620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橢圓 158"/>
            <p:cNvSpPr/>
            <p:nvPr/>
          </p:nvSpPr>
          <p:spPr>
            <a:xfrm>
              <a:off x="4624767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" name="橢圓 159"/>
            <p:cNvSpPr/>
            <p:nvPr/>
          </p:nvSpPr>
          <p:spPr>
            <a:xfrm>
              <a:off x="529349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橢圓 160"/>
            <p:cNvSpPr/>
            <p:nvPr/>
          </p:nvSpPr>
          <p:spPr>
            <a:xfrm>
              <a:off x="5960906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橢圓 161"/>
            <p:cNvSpPr/>
            <p:nvPr/>
          </p:nvSpPr>
          <p:spPr>
            <a:xfrm>
              <a:off x="6628313" y="5396206"/>
              <a:ext cx="360000" cy="360000"/>
            </a:xfrm>
            <a:prstGeom prst="ellipse">
              <a:avLst/>
            </a:prstGeom>
            <a:solidFill>
              <a:schemeClr val="accent2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3" name="直線接點 162"/>
            <p:cNvCxnSpPr>
              <a:stCxn id="160" idx="6"/>
              <a:endCxn id="161" idx="2"/>
            </p:cNvCxnSpPr>
            <p:nvPr/>
          </p:nvCxnSpPr>
          <p:spPr>
            <a:xfrm>
              <a:off x="5653499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>
              <a:stCxn id="161" idx="6"/>
              <a:endCxn id="162" idx="2"/>
            </p:cNvCxnSpPr>
            <p:nvPr/>
          </p:nvCxnSpPr>
          <p:spPr>
            <a:xfrm>
              <a:off x="6320906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橢圓 164"/>
            <p:cNvSpPr/>
            <p:nvPr/>
          </p:nvSpPr>
          <p:spPr>
            <a:xfrm>
              <a:off x="729571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66" name="橢圓 165"/>
            <p:cNvSpPr/>
            <p:nvPr/>
          </p:nvSpPr>
          <p:spPr>
            <a:xfrm>
              <a:off x="8024109" y="5396206"/>
              <a:ext cx="360000" cy="36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7" name="直線接點 166"/>
            <p:cNvCxnSpPr>
              <a:stCxn id="154" idx="6"/>
              <a:endCxn id="157" idx="2"/>
            </p:cNvCxnSpPr>
            <p:nvPr/>
          </p:nvCxnSpPr>
          <p:spPr>
            <a:xfrm>
              <a:off x="2376123" y="5576206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接點 167"/>
            <p:cNvCxnSpPr>
              <a:stCxn id="157" idx="6"/>
              <a:endCxn id="158" idx="2"/>
            </p:cNvCxnSpPr>
            <p:nvPr/>
          </p:nvCxnSpPr>
          <p:spPr>
            <a:xfrm>
              <a:off x="3043529" y="5576206"/>
              <a:ext cx="913831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接點 168"/>
            <p:cNvCxnSpPr>
              <a:stCxn id="158" idx="6"/>
              <a:endCxn id="159" idx="2"/>
            </p:cNvCxnSpPr>
            <p:nvPr/>
          </p:nvCxnSpPr>
          <p:spPr>
            <a:xfrm>
              <a:off x="4317360" y="5576206"/>
              <a:ext cx="307407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接點 169"/>
            <p:cNvCxnSpPr>
              <a:stCxn id="159" idx="6"/>
              <a:endCxn id="160" idx="2"/>
            </p:cNvCxnSpPr>
            <p:nvPr/>
          </p:nvCxnSpPr>
          <p:spPr>
            <a:xfrm>
              <a:off x="4984767" y="5576206"/>
              <a:ext cx="308732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接點 170"/>
            <p:cNvCxnSpPr>
              <a:stCxn id="162" idx="6"/>
              <a:endCxn id="165" idx="2"/>
            </p:cNvCxnSpPr>
            <p:nvPr/>
          </p:nvCxnSpPr>
          <p:spPr>
            <a:xfrm>
              <a:off x="6988313" y="5576206"/>
              <a:ext cx="307406" cy="0"/>
            </a:xfrm>
            <a:prstGeom prst="line">
              <a:avLst/>
            </a:prstGeom>
            <a:no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接點 171"/>
            <p:cNvCxnSpPr>
              <a:stCxn id="165" idx="6"/>
              <a:endCxn id="166" idx="2"/>
            </p:cNvCxnSpPr>
            <p:nvPr/>
          </p:nvCxnSpPr>
          <p:spPr>
            <a:xfrm>
              <a:off x="7655719" y="5576206"/>
              <a:ext cx="368390" cy="0"/>
            </a:xfrm>
            <a:prstGeom prst="line">
              <a:avLst/>
            </a:prstGeom>
            <a:noFill/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接點 172"/>
            <p:cNvCxnSpPr>
              <a:stCxn id="89" idx="4"/>
              <a:endCxn id="152" idx="0"/>
            </p:cNvCxnSpPr>
            <p:nvPr/>
          </p:nvCxnSpPr>
          <p:spPr>
            <a:xfrm>
              <a:off x="86130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接點 173"/>
            <p:cNvCxnSpPr>
              <a:stCxn id="94" idx="4"/>
              <a:endCxn id="153" idx="0"/>
            </p:cNvCxnSpPr>
            <p:nvPr/>
          </p:nvCxnSpPr>
          <p:spPr>
            <a:xfrm>
              <a:off x="1528716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接點 174"/>
            <p:cNvCxnSpPr>
              <a:stCxn id="100" idx="4"/>
              <a:endCxn id="154" idx="0"/>
            </p:cNvCxnSpPr>
            <p:nvPr/>
          </p:nvCxnSpPr>
          <p:spPr>
            <a:xfrm>
              <a:off x="2196123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接點 175"/>
            <p:cNvCxnSpPr>
              <a:stCxn id="111" idx="4"/>
              <a:endCxn id="157" idx="0"/>
            </p:cNvCxnSpPr>
            <p:nvPr/>
          </p:nvCxnSpPr>
          <p:spPr>
            <a:xfrm>
              <a:off x="286352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接點 176"/>
            <p:cNvCxnSpPr>
              <a:stCxn id="116" idx="4"/>
              <a:endCxn id="158" idx="0"/>
            </p:cNvCxnSpPr>
            <p:nvPr/>
          </p:nvCxnSpPr>
          <p:spPr>
            <a:xfrm>
              <a:off x="4137360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接點 177"/>
            <p:cNvCxnSpPr>
              <a:stCxn id="119" idx="4"/>
              <a:endCxn id="159" idx="0"/>
            </p:cNvCxnSpPr>
            <p:nvPr/>
          </p:nvCxnSpPr>
          <p:spPr>
            <a:xfrm>
              <a:off x="4804767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接點 178"/>
            <p:cNvCxnSpPr>
              <a:stCxn id="122" idx="4"/>
              <a:endCxn id="160" idx="0"/>
            </p:cNvCxnSpPr>
            <p:nvPr/>
          </p:nvCxnSpPr>
          <p:spPr>
            <a:xfrm>
              <a:off x="547349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接點 179"/>
            <p:cNvCxnSpPr>
              <a:stCxn id="125" idx="4"/>
              <a:endCxn id="161" idx="0"/>
            </p:cNvCxnSpPr>
            <p:nvPr/>
          </p:nvCxnSpPr>
          <p:spPr>
            <a:xfrm>
              <a:off x="6140906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>
              <a:stCxn id="128" idx="4"/>
              <a:endCxn id="162" idx="0"/>
            </p:cNvCxnSpPr>
            <p:nvPr/>
          </p:nvCxnSpPr>
          <p:spPr>
            <a:xfrm>
              <a:off x="6808313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接點 181"/>
            <p:cNvCxnSpPr>
              <a:stCxn id="135" idx="4"/>
              <a:endCxn id="165" idx="0"/>
            </p:cNvCxnSpPr>
            <p:nvPr/>
          </p:nvCxnSpPr>
          <p:spPr>
            <a:xfrm>
              <a:off x="7475719" y="5119968"/>
              <a:ext cx="0" cy="2762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接點 182"/>
            <p:cNvCxnSpPr>
              <a:stCxn id="138" idx="4"/>
              <a:endCxn id="166" idx="0"/>
            </p:cNvCxnSpPr>
            <p:nvPr/>
          </p:nvCxnSpPr>
          <p:spPr>
            <a:xfrm>
              <a:off x="8204109" y="5119968"/>
              <a:ext cx="0" cy="276238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直線接點 89"/>
          <p:cNvCxnSpPr/>
          <p:nvPr/>
        </p:nvCxnSpPr>
        <p:spPr>
          <a:xfrm flipH="1">
            <a:off x="7839914" y="1623955"/>
            <a:ext cx="0" cy="280626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4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+2, 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群組 15"/>
          <p:cNvGrpSpPr/>
          <p:nvPr/>
        </p:nvGrpSpPr>
        <p:grpSpPr>
          <a:xfrm>
            <a:off x="688453" y="1629213"/>
            <a:ext cx="7702800" cy="2806262"/>
            <a:chOff x="681309" y="3536837"/>
            <a:chExt cx="7702800" cy="2806262"/>
          </a:xfrm>
          <a:noFill/>
        </p:grpSpPr>
        <p:grpSp>
          <p:nvGrpSpPr>
            <p:cNvPr id="13" name="群組 12"/>
            <p:cNvGrpSpPr/>
            <p:nvPr/>
          </p:nvGrpSpPr>
          <p:grpSpPr>
            <a:xfrm>
              <a:off x="681309" y="4123729"/>
              <a:ext cx="7702800" cy="1632477"/>
              <a:chOff x="681309" y="4123729"/>
              <a:chExt cx="7702800" cy="1632477"/>
            </a:xfrm>
            <a:grpFill/>
          </p:grpSpPr>
          <p:sp>
            <p:nvSpPr>
              <p:cNvPr id="78" name="橢圓 77"/>
              <p:cNvSpPr/>
              <p:nvPr/>
            </p:nvSpPr>
            <p:spPr>
              <a:xfrm>
                <a:off x="681309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橢圓 88"/>
              <p:cNvSpPr/>
              <p:nvPr/>
            </p:nvSpPr>
            <p:spPr>
              <a:xfrm>
                <a:off x="681309" y="4759968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2" name="直線接點 91"/>
              <p:cNvCxnSpPr>
                <a:stCxn id="78" idx="4"/>
                <a:endCxn id="89" idx="0"/>
              </p:cNvCxnSpPr>
              <p:nvPr/>
            </p:nvCxnSpPr>
            <p:spPr>
              <a:xfrm>
                <a:off x="861309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橢圓 92"/>
              <p:cNvSpPr/>
              <p:nvPr/>
            </p:nvSpPr>
            <p:spPr>
              <a:xfrm>
                <a:off x="1348716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橢圓 93"/>
              <p:cNvSpPr/>
              <p:nvPr/>
            </p:nvSpPr>
            <p:spPr>
              <a:xfrm>
                <a:off x="1348716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6" name="直線接點 95"/>
              <p:cNvCxnSpPr>
                <a:stCxn id="93" idx="4"/>
                <a:endCxn id="94" idx="0"/>
              </p:cNvCxnSpPr>
              <p:nvPr/>
            </p:nvCxnSpPr>
            <p:spPr>
              <a:xfrm>
                <a:off x="1528716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橢圓 97"/>
              <p:cNvSpPr/>
              <p:nvPr/>
            </p:nvSpPr>
            <p:spPr>
              <a:xfrm>
                <a:off x="2016123" y="4123729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0" name="橢圓 99"/>
              <p:cNvSpPr/>
              <p:nvPr/>
            </p:nvSpPr>
            <p:spPr>
              <a:xfrm>
                <a:off x="2016123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02" name="直線接點 101"/>
              <p:cNvCxnSpPr>
                <a:stCxn id="98" idx="4"/>
                <a:endCxn id="100" idx="0"/>
              </p:cNvCxnSpPr>
              <p:nvPr/>
            </p:nvCxnSpPr>
            <p:spPr>
              <a:xfrm>
                <a:off x="2196123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接點 102"/>
              <p:cNvCxnSpPr>
                <a:stCxn id="78" idx="6"/>
                <a:endCxn id="93" idx="2"/>
              </p:cNvCxnSpPr>
              <p:nvPr/>
            </p:nvCxnSpPr>
            <p:spPr>
              <a:xfrm>
                <a:off x="1041309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接點 103"/>
              <p:cNvCxnSpPr>
                <a:stCxn id="89" idx="6"/>
                <a:endCxn id="94" idx="2"/>
              </p:cNvCxnSpPr>
              <p:nvPr/>
            </p:nvCxnSpPr>
            <p:spPr>
              <a:xfrm>
                <a:off x="1041309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接點 104"/>
              <p:cNvCxnSpPr>
                <a:stCxn id="93" idx="6"/>
                <a:endCxn id="98" idx="2"/>
              </p:cNvCxnSpPr>
              <p:nvPr/>
            </p:nvCxnSpPr>
            <p:spPr>
              <a:xfrm>
                <a:off x="1708716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接點 106"/>
              <p:cNvCxnSpPr>
                <a:stCxn id="94" idx="6"/>
                <a:endCxn id="100" idx="2"/>
              </p:cNvCxnSpPr>
              <p:nvPr/>
            </p:nvCxnSpPr>
            <p:spPr>
              <a:xfrm>
                <a:off x="1708716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橢圓 108"/>
              <p:cNvSpPr/>
              <p:nvPr/>
            </p:nvSpPr>
            <p:spPr>
              <a:xfrm>
                <a:off x="2683529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1" name="橢圓 110"/>
              <p:cNvSpPr/>
              <p:nvPr/>
            </p:nvSpPr>
            <p:spPr>
              <a:xfrm>
                <a:off x="2683529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直線接點 112"/>
              <p:cNvCxnSpPr>
                <a:stCxn id="109" idx="4"/>
                <a:endCxn id="111" idx="0"/>
              </p:cNvCxnSpPr>
              <p:nvPr/>
            </p:nvCxnSpPr>
            <p:spPr>
              <a:xfrm>
                <a:off x="2863529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橢圓 114"/>
              <p:cNvSpPr/>
              <p:nvPr/>
            </p:nvSpPr>
            <p:spPr>
              <a:xfrm>
                <a:off x="3957360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6" name="橢圓 115"/>
              <p:cNvSpPr/>
              <p:nvPr/>
            </p:nvSpPr>
            <p:spPr>
              <a:xfrm>
                <a:off x="3957360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17" name="直線接點 116"/>
              <p:cNvCxnSpPr>
                <a:stCxn id="115" idx="4"/>
                <a:endCxn id="116" idx="0"/>
              </p:cNvCxnSpPr>
              <p:nvPr/>
            </p:nvCxnSpPr>
            <p:spPr>
              <a:xfrm>
                <a:off x="4137360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橢圓 117"/>
              <p:cNvSpPr/>
              <p:nvPr/>
            </p:nvSpPr>
            <p:spPr>
              <a:xfrm>
                <a:off x="4624767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9" name="橢圓 118"/>
              <p:cNvSpPr/>
              <p:nvPr/>
            </p:nvSpPr>
            <p:spPr>
              <a:xfrm>
                <a:off x="4624767" y="4759968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0" name="直線接點 119"/>
              <p:cNvCxnSpPr>
                <a:stCxn id="118" idx="4"/>
                <a:endCxn id="119" idx="0"/>
              </p:cNvCxnSpPr>
              <p:nvPr/>
            </p:nvCxnSpPr>
            <p:spPr>
              <a:xfrm>
                <a:off x="4804767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橢圓 120"/>
              <p:cNvSpPr/>
              <p:nvPr/>
            </p:nvSpPr>
            <p:spPr>
              <a:xfrm>
                <a:off x="5293499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2" name="橢圓 121"/>
              <p:cNvSpPr/>
              <p:nvPr/>
            </p:nvSpPr>
            <p:spPr>
              <a:xfrm>
                <a:off x="5293499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3" name="直線接點 122"/>
              <p:cNvCxnSpPr>
                <a:stCxn id="121" idx="4"/>
                <a:endCxn id="122" idx="0"/>
              </p:cNvCxnSpPr>
              <p:nvPr/>
            </p:nvCxnSpPr>
            <p:spPr>
              <a:xfrm>
                <a:off x="5473499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橢圓 123"/>
              <p:cNvSpPr/>
              <p:nvPr/>
            </p:nvSpPr>
            <p:spPr>
              <a:xfrm>
                <a:off x="5960906" y="4123729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5" name="橢圓 124"/>
              <p:cNvSpPr/>
              <p:nvPr/>
            </p:nvSpPr>
            <p:spPr>
              <a:xfrm>
                <a:off x="5960906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6" name="直線接點 125"/>
              <p:cNvCxnSpPr>
                <a:stCxn id="124" idx="4"/>
                <a:endCxn id="125" idx="0"/>
              </p:cNvCxnSpPr>
              <p:nvPr/>
            </p:nvCxnSpPr>
            <p:spPr>
              <a:xfrm>
                <a:off x="6140906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橢圓 126"/>
              <p:cNvSpPr/>
              <p:nvPr/>
            </p:nvSpPr>
            <p:spPr>
              <a:xfrm>
                <a:off x="6628313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8" name="橢圓 127"/>
              <p:cNvSpPr/>
              <p:nvPr/>
            </p:nvSpPr>
            <p:spPr>
              <a:xfrm>
                <a:off x="6628313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9" name="直線接點 128"/>
              <p:cNvCxnSpPr>
                <a:stCxn id="127" idx="4"/>
                <a:endCxn id="128" idx="0"/>
              </p:cNvCxnSpPr>
              <p:nvPr/>
            </p:nvCxnSpPr>
            <p:spPr>
              <a:xfrm>
                <a:off x="6808313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接點 129"/>
              <p:cNvCxnSpPr>
                <a:stCxn id="121" idx="6"/>
                <a:endCxn id="124" idx="2"/>
              </p:cNvCxnSpPr>
              <p:nvPr/>
            </p:nvCxnSpPr>
            <p:spPr>
              <a:xfrm>
                <a:off x="5653499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/>
              <p:cNvCxnSpPr>
                <a:stCxn id="122" idx="6"/>
                <a:endCxn id="125" idx="2"/>
              </p:cNvCxnSpPr>
              <p:nvPr/>
            </p:nvCxnSpPr>
            <p:spPr>
              <a:xfrm>
                <a:off x="5653499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接點 131"/>
              <p:cNvCxnSpPr>
                <a:stCxn id="124" idx="6"/>
                <a:endCxn id="127" idx="2"/>
              </p:cNvCxnSpPr>
              <p:nvPr/>
            </p:nvCxnSpPr>
            <p:spPr>
              <a:xfrm>
                <a:off x="6320906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接點 132"/>
              <p:cNvCxnSpPr>
                <a:stCxn id="125" idx="6"/>
                <a:endCxn id="128" idx="2"/>
              </p:cNvCxnSpPr>
              <p:nvPr/>
            </p:nvCxnSpPr>
            <p:spPr>
              <a:xfrm>
                <a:off x="6320906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橢圓 133"/>
              <p:cNvSpPr/>
              <p:nvPr/>
            </p:nvSpPr>
            <p:spPr>
              <a:xfrm>
                <a:off x="7295719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5" name="橢圓 134"/>
              <p:cNvSpPr/>
              <p:nvPr/>
            </p:nvSpPr>
            <p:spPr>
              <a:xfrm>
                <a:off x="7295719" y="4759968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6" name="直線接點 135"/>
              <p:cNvCxnSpPr>
                <a:stCxn id="134" idx="4"/>
                <a:endCxn id="135" idx="0"/>
              </p:cNvCxnSpPr>
              <p:nvPr/>
            </p:nvCxnSpPr>
            <p:spPr>
              <a:xfrm>
                <a:off x="7475719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橢圓 136"/>
              <p:cNvSpPr/>
              <p:nvPr/>
            </p:nvSpPr>
            <p:spPr>
              <a:xfrm>
                <a:off x="8024109" y="4123729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8" name="橢圓 137"/>
              <p:cNvSpPr/>
              <p:nvPr/>
            </p:nvSpPr>
            <p:spPr>
              <a:xfrm>
                <a:off x="8024109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9" name="直線接點 138"/>
              <p:cNvCxnSpPr>
                <a:stCxn id="137" idx="4"/>
                <a:endCxn id="138" idx="0"/>
              </p:cNvCxnSpPr>
              <p:nvPr/>
            </p:nvCxnSpPr>
            <p:spPr>
              <a:xfrm>
                <a:off x="8204109" y="4483729"/>
                <a:ext cx="0" cy="276239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接點 139"/>
              <p:cNvCxnSpPr>
                <a:stCxn id="98" idx="6"/>
                <a:endCxn id="109" idx="2"/>
              </p:cNvCxnSpPr>
              <p:nvPr/>
            </p:nvCxnSpPr>
            <p:spPr>
              <a:xfrm>
                <a:off x="2376123" y="4303729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接點 140"/>
              <p:cNvCxnSpPr>
                <a:stCxn id="100" idx="6"/>
                <a:endCxn id="111" idx="2"/>
              </p:cNvCxnSpPr>
              <p:nvPr/>
            </p:nvCxnSpPr>
            <p:spPr>
              <a:xfrm>
                <a:off x="2376123" y="4939968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接點 141"/>
              <p:cNvCxnSpPr>
                <a:stCxn id="109" idx="6"/>
                <a:endCxn id="115" idx="2"/>
              </p:cNvCxnSpPr>
              <p:nvPr/>
            </p:nvCxnSpPr>
            <p:spPr>
              <a:xfrm>
                <a:off x="3043529" y="4303729"/>
                <a:ext cx="913831" cy="0"/>
              </a:xfrm>
              <a:prstGeom prst="line">
                <a:avLst/>
              </a:prstGeom>
              <a:grpFill/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/>
              <p:cNvCxnSpPr>
                <a:stCxn id="111" idx="6"/>
                <a:endCxn id="116" idx="2"/>
              </p:cNvCxnSpPr>
              <p:nvPr/>
            </p:nvCxnSpPr>
            <p:spPr>
              <a:xfrm>
                <a:off x="3043529" y="4939968"/>
                <a:ext cx="913831" cy="0"/>
              </a:xfrm>
              <a:prstGeom prst="line">
                <a:avLst/>
              </a:prstGeom>
              <a:grpFill/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/>
              <p:cNvCxnSpPr>
                <a:stCxn id="115" idx="6"/>
                <a:endCxn id="118" idx="2"/>
              </p:cNvCxnSpPr>
              <p:nvPr/>
            </p:nvCxnSpPr>
            <p:spPr>
              <a:xfrm>
                <a:off x="4317360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接點 144"/>
              <p:cNvCxnSpPr>
                <a:stCxn id="116" idx="6"/>
                <a:endCxn id="119" idx="2"/>
              </p:cNvCxnSpPr>
              <p:nvPr/>
            </p:nvCxnSpPr>
            <p:spPr>
              <a:xfrm>
                <a:off x="4317360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/>
              <p:cNvCxnSpPr>
                <a:stCxn id="118" idx="6"/>
                <a:endCxn id="121" idx="2"/>
              </p:cNvCxnSpPr>
              <p:nvPr/>
            </p:nvCxnSpPr>
            <p:spPr>
              <a:xfrm>
                <a:off x="4984767" y="4303729"/>
                <a:ext cx="308732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接點 146"/>
              <p:cNvCxnSpPr>
                <a:stCxn id="119" idx="6"/>
                <a:endCxn id="122" idx="2"/>
              </p:cNvCxnSpPr>
              <p:nvPr/>
            </p:nvCxnSpPr>
            <p:spPr>
              <a:xfrm>
                <a:off x="4984767" y="4939968"/>
                <a:ext cx="308732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接點 147"/>
              <p:cNvCxnSpPr>
                <a:stCxn id="127" idx="6"/>
                <a:endCxn id="134" idx="2"/>
              </p:cNvCxnSpPr>
              <p:nvPr/>
            </p:nvCxnSpPr>
            <p:spPr>
              <a:xfrm>
                <a:off x="6988313" y="4303729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接點 148"/>
              <p:cNvCxnSpPr>
                <a:stCxn id="128" idx="6"/>
                <a:endCxn id="135" idx="2"/>
              </p:cNvCxnSpPr>
              <p:nvPr/>
            </p:nvCxnSpPr>
            <p:spPr>
              <a:xfrm>
                <a:off x="6988313" y="4939968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接點 149"/>
              <p:cNvCxnSpPr>
                <a:stCxn id="134" idx="6"/>
                <a:endCxn id="137" idx="2"/>
              </p:cNvCxnSpPr>
              <p:nvPr/>
            </p:nvCxnSpPr>
            <p:spPr>
              <a:xfrm>
                <a:off x="7655719" y="4303729"/>
                <a:ext cx="368390" cy="0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接點 150"/>
              <p:cNvCxnSpPr>
                <a:stCxn id="135" idx="6"/>
                <a:endCxn id="138" idx="2"/>
              </p:cNvCxnSpPr>
              <p:nvPr/>
            </p:nvCxnSpPr>
            <p:spPr>
              <a:xfrm>
                <a:off x="7655719" y="4939968"/>
                <a:ext cx="368390" cy="0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橢圓 151"/>
              <p:cNvSpPr/>
              <p:nvPr/>
            </p:nvSpPr>
            <p:spPr>
              <a:xfrm>
                <a:off x="681309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橢圓 152"/>
              <p:cNvSpPr/>
              <p:nvPr/>
            </p:nvSpPr>
            <p:spPr>
              <a:xfrm>
                <a:off x="1348716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4" name="橢圓 153"/>
              <p:cNvSpPr/>
              <p:nvPr/>
            </p:nvSpPr>
            <p:spPr>
              <a:xfrm>
                <a:off x="2016123" y="5396206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5" name="直線接點 154"/>
              <p:cNvCxnSpPr>
                <a:stCxn id="152" idx="6"/>
                <a:endCxn id="153" idx="2"/>
              </p:cNvCxnSpPr>
              <p:nvPr/>
            </p:nvCxnSpPr>
            <p:spPr>
              <a:xfrm>
                <a:off x="1041309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接點 155"/>
              <p:cNvCxnSpPr>
                <a:stCxn id="153" idx="6"/>
                <a:endCxn id="154" idx="2"/>
              </p:cNvCxnSpPr>
              <p:nvPr/>
            </p:nvCxnSpPr>
            <p:spPr>
              <a:xfrm>
                <a:off x="1708716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橢圓 156"/>
              <p:cNvSpPr/>
              <p:nvPr/>
            </p:nvSpPr>
            <p:spPr>
              <a:xfrm>
                <a:off x="2683529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橢圓 157"/>
              <p:cNvSpPr/>
              <p:nvPr/>
            </p:nvSpPr>
            <p:spPr>
              <a:xfrm>
                <a:off x="3957360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9" name="橢圓 158"/>
              <p:cNvSpPr/>
              <p:nvPr/>
            </p:nvSpPr>
            <p:spPr>
              <a:xfrm>
                <a:off x="4624767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0" name="橢圓 159"/>
              <p:cNvSpPr/>
              <p:nvPr/>
            </p:nvSpPr>
            <p:spPr>
              <a:xfrm>
                <a:off x="5293499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橢圓 160"/>
              <p:cNvSpPr/>
              <p:nvPr/>
            </p:nvSpPr>
            <p:spPr>
              <a:xfrm>
                <a:off x="5960906" y="5396206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2" name="橢圓 161"/>
              <p:cNvSpPr/>
              <p:nvPr/>
            </p:nvSpPr>
            <p:spPr>
              <a:xfrm>
                <a:off x="6628313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3" name="直線接點 162"/>
              <p:cNvCxnSpPr>
                <a:stCxn id="160" idx="6"/>
                <a:endCxn id="161" idx="2"/>
              </p:cNvCxnSpPr>
              <p:nvPr/>
            </p:nvCxnSpPr>
            <p:spPr>
              <a:xfrm>
                <a:off x="5653499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 163"/>
              <p:cNvCxnSpPr>
                <a:stCxn id="161" idx="6"/>
                <a:endCxn id="162" idx="2"/>
              </p:cNvCxnSpPr>
              <p:nvPr/>
            </p:nvCxnSpPr>
            <p:spPr>
              <a:xfrm>
                <a:off x="6320906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橢圓 164"/>
              <p:cNvSpPr/>
              <p:nvPr/>
            </p:nvSpPr>
            <p:spPr>
              <a:xfrm>
                <a:off x="7295719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橢圓 165"/>
              <p:cNvSpPr/>
              <p:nvPr/>
            </p:nvSpPr>
            <p:spPr>
              <a:xfrm>
                <a:off x="8024109" y="5396206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7" name="直線接點 166"/>
              <p:cNvCxnSpPr>
                <a:stCxn id="154" idx="6"/>
                <a:endCxn id="157" idx="2"/>
              </p:cNvCxnSpPr>
              <p:nvPr/>
            </p:nvCxnSpPr>
            <p:spPr>
              <a:xfrm>
                <a:off x="2376123" y="5576206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接點 167"/>
              <p:cNvCxnSpPr>
                <a:stCxn id="157" idx="6"/>
                <a:endCxn id="158" idx="2"/>
              </p:cNvCxnSpPr>
              <p:nvPr/>
            </p:nvCxnSpPr>
            <p:spPr>
              <a:xfrm>
                <a:off x="3043529" y="5576206"/>
                <a:ext cx="913831" cy="0"/>
              </a:xfrm>
              <a:prstGeom prst="line">
                <a:avLst/>
              </a:prstGeom>
              <a:grpFill/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 168"/>
              <p:cNvCxnSpPr>
                <a:stCxn id="158" idx="6"/>
                <a:endCxn id="159" idx="2"/>
              </p:cNvCxnSpPr>
              <p:nvPr/>
            </p:nvCxnSpPr>
            <p:spPr>
              <a:xfrm>
                <a:off x="4317360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 169"/>
              <p:cNvCxnSpPr>
                <a:stCxn id="159" idx="6"/>
                <a:endCxn id="160" idx="2"/>
              </p:cNvCxnSpPr>
              <p:nvPr/>
            </p:nvCxnSpPr>
            <p:spPr>
              <a:xfrm>
                <a:off x="4984767" y="5576206"/>
                <a:ext cx="308732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 170"/>
              <p:cNvCxnSpPr>
                <a:stCxn id="162" idx="6"/>
                <a:endCxn id="165" idx="2"/>
              </p:cNvCxnSpPr>
              <p:nvPr/>
            </p:nvCxnSpPr>
            <p:spPr>
              <a:xfrm>
                <a:off x="6988313" y="5576206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 171"/>
              <p:cNvCxnSpPr>
                <a:stCxn id="165" idx="6"/>
                <a:endCxn id="166" idx="2"/>
              </p:cNvCxnSpPr>
              <p:nvPr/>
            </p:nvCxnSpPr>
            <p:spPr>
              <a:xfrm>
                <a:off x="7655719" y="5576206"/>
                <a:ext cx="368390" cy="0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 172"/>
              <p:cNvCxnSpPr>
                <a:stCxn id="89" idx="4"/>
                <a:endCxn id="152" idx="0"/>
              </p:cNvCxnSpPr>
              <p:nvPr/>
            </p:nvCxnSpPr>
            <p:spPr>
              <a:xfrm>
                <a:off x="861309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接點 173"/>
              <p:cNvCxnSpPr>
                <a:stCxn id="94" idx="4"/>
                <a:endCxn id="153" idx="0"/>
              </p:cNvCxnSpPr>
              <p:nvPr/>
            </p:nvCxnSpPr>
            <p:spPr>
              <a:xfrm>
                <a:off x="1528716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 174"/>
              <p:cNvCxnSpPr>
                <a:stCxn id="100" idx="4"/>
                <a:endCxn id="154" idx="0"/>
              </p:cNvCxnSpPr>
              <p:nvPr/>
            </p:nvCxnSpPr>
            <p:spPr>
              <a:xfrm>
                <a:off x="2196123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 175"/>
              <p:cNvCxnSpPr>
                <a:stCxn id="111" idx="4"/>
                <a:endCxn id="157" idx="0"/>
              </p:cNvCxnSpPr>
              <p:nvPr/>
            </p:nvCxnSpPr>
            <p:spPr>
              <a:xfrm>
                <a:off x="2863529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 176"/>
              <p:cNvCxnSpPr>
                <a:stCxn id="116" idx="4"/>
                <a:endCxn id="158" idx="0"/>
              </p:cNvCxnSpPr>
              <p:nvPr/>
            </p:nvCxnSpPr>
            <p:spPr>
              <a:xfrm>
                <a:off x="4137360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 177"/>
              <p:cNvCxnSpPr>
                <a:stCxn id="119" idx="4"/>
                <a:endCxn id="159" idx="0"/>
              </p:cNvCxnSpPr>
              <p:nvPr/>
            </p:nvCxnSpPr>
            <p:spPr>
              <a:xfrm>
                <a:off x="4804767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>
                <a:stCxn id="122" idx="4"/>
                <a:endCxn id="160" idx="0"/>
              </p:cNvCxnSpPr>
              <p:nvPr/>
            </p:nvCxnSpPr>
            <p:spPr>
              <a:xfrm>
                <a:off x="5473499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接點 179"/>
              <p:cNvCxnSpPr>
                <a:stCxn id="125" idx="4"/>
                <a:endCxn id="161" idx="0"/>
              </p:cNvCxnSpPr>
              <p:nvPr/>
            </p:nvCxnSpPr>
            <p:spPr>
              <a:xfrm>
                <a:off x="6140906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 180"/>
              <p:cNvCxnSpPr>
                <a:stCxn id="128" idx="4"/>
                <a:endCxn id="162" idx="0"/>
              </p:cNvCxnSpPr>
              <p:nvPr/>
            </p:nvCxnSpPr>
            <p:spPr>
              <a:xfrm>
                <a:off x="6808313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接點 181"/>
              <p:cNvCxnSpPr>
                <a:stCxn id="135" idx="4"/>
                <a:endCxn id="165" idx="0"/>
              </p:cNvCxnSpPr>
              <p:nvPr/>
            </p:nvCxnSpPr>
            <p:spPr>
              <a:xfrm>
                <a:off x="7475719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 182"/>
              <p:cNvCxnSpPr>
                <a:stCxn id="138" idx="4"/>
                <a:endCxn id="166" idx="0"/>
              </p:cNvCxnSpPr>
              <p:nvPr/>
            </p:nvCxnSpPr>
            <p:spPr>
              <a:xfrm>
                <a:off x="8204109" y="5119968"/>
                <a:ext cx="0" cy="276238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直線接點 14"/>
            <p:cNvCxnSpPr/>
            <p:nvPr/>
          </p:nvCxnSpPr>
          <p:spPr>
            <a:xfrm flipH="1">
              <a:off x="7135457" y="3536837"/>
              <a:ext cx="0" cy="2806262"/>
            </a:xfrm>
            <a:prstGeom prst="line">
              <a:avLst/>
            </a:prstGeom>
            <a:grp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66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+3, 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TW" dirty="0" smtClean="0"/>
                  <a:t>3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/>
          <p:cNvGrpSpPr/>
          <p:nvPr/>
        </p:nvGrpSpPr>
        <p:grpSpPr>
          <a:xfrm>
            <a:off x="688453" y="1629206"/>
            <a:ext cx="7702800" cy="2806262"/>
            <a:chOff x="733861" y="1729058"/>
            <a:chExt cx="7702800" cy="2806262"/>
          </a:xfrm>
          <a:noFill/>
        </p:grpSpPr>
        <p:grpSp>
          <p:nvGrpSpPr>
            <p:cNvPr id="13" name="群組 12"/>
            <p:cNvGrpSpPr/>
            <p:nvPr/>
          </p:nvGrpSpPr>
          <p:grpSpPr>
            <a:xfrm>
              <a:off x="733861" y="2315950"/>
              <a:ext cx="7702800" cy="1632477"/>
              <a:chOff x="681309" y="4123729"/>
              <a:chExt cx="7702800" cy="1632477"/>
            </a:xfrm>
            <a:grpFill/>
          </p:grpSpPr>
          <p:sp>
            <p:nvSpPr>
              <p:cNvPr id="78" name="橢圓 77"/>
              <p:cNvSpPr/>
              <p:nvPr/>
            </p:nvSpPr>
            <p:spPr>
              <a:xfrm>
                <a:off x="681309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橢圓 88"/>
              <p:cNvSpPr/>
              <p:nvPr/>
            </p:nvSpPr>
            <p:spPr>
              <a:xfrm>
                <a:off x="681309" y="4759968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2" name="直線接點 91"/>
              <p:cNvCxnSpPr>
                <a:stCxn id="78" idx="4"/>
                <a:endCxn id="89" idx="0"/>
              </p:cNvCxnSpPr>
              <p:nvPr/>
            </p:nvCxnSpPr>
            <p:spPr>
              <a:xfrm>
                <a:off x="861309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橢圓 92"/>
              <p:cNvSpPr/>
              <p:nvPr/>
            </p:nvSpPr>
            <p:spPr>
              <a:xfrm>
                <a:off x="1348716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橢圓 93"/>
              <p:cNvSpPr/>
              <p:nvPr/>
            </p:nvSpPr>
            <p:spPr>
              <a:xfrm>
                <a:off x="1348716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6" name="直線接點 95"/>
              <p:cNvCxnSpPr>
                <a:stCxn id="93" idx="4"/>
                <a:endCxn id="94" idx="0"/>
              </p:cNvCxnSpPr>
              <p:nvPr/>
            </p:nvCxnSpPr>
            <p:spPr>
              <a:xfrm>
                <a:off x="1528716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橢圓 97"/>
              <p:cNvSpPr/>
              <p:nvPr/>
            </p:nvSpPr>
            <p:spPr>
              <a:xfrm>
                <a:off x="2016123" y="4123729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0" name="橢圓 99"/>
              <p:cNvSpPr/>
              <p:nvPr/>
            </p:nvSpPr>
            <p:spPr>
              <a:xfrm>
                <a:off x="2016123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02" name="直線接點 101"/>
              <p:cNvCxnSpPr>
                <a:stCxn id="98" idx="4"/>
                <a:endCxn id="100" idx="0"/>
              </p:cNvCxnSpPr>
              <p:nvPr/>
            </p:nvCxnSpPr>
            <p:spPr>
              <a:xfrm>
                <a:off x="2196123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接點 102"/>
              <p:cNvCxnSpPr>
                <a:stCxn id="78" idx="6"/>
                <a:endCxn id="93" idx="2"/>
              </p:cNvCxnSpPr>
              <p:nvPr/>
            </p:nvCxnSpPr>
            <p:spPr>
              <a:xfrm>
                <a:off x="1041309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接點 103"/>
              <p:cNvCxnSpPr>
                <a:stCxn id="89" idx="6"/>
                <a:endCxn id="94" idx="2"/>
              </p:cNvCxnSpPr>
              <p:nvPr/>
            </p:nvCxnSpPr>
            <p:spPr>
              <a:xfrm>
                <a:off x="1041309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接點 104"/>
              <p:cNvCxnSpPr>
                <a:stCxn id="93" idx="6"/>
                <a:endCxn id="98" idx="2"/>
              </p:cNvCxnSpPr>
              <p:nvPr/>
            </p:nvCxnSpPr>
            <p:spPr>
              <a:xfrm>
                <a:off x="1708716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接點 106"/>
              <p:cNvCxnSpPr>
                <a:stCxn id="94" idx="6"/>
                <a:endCxn id="100" idx="2"/>
              </p:cNvCxnSpPr>
              <p:nvPr/>
            </p:nvCxnSpPr>
            <p:spPr>
              <a:xfrm>
                <a:off x="1708716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橢圓 108"/>
              <p:cNvSpPr/>
              <p:nvPr/>
            </p:nvSpPr>
            <p:spPr>
              <a:xfrm>
                <a:off x="2683529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1" name="橢圓 110"/>
              <p:cNvSpPr/>
              <p:nvPr/>
            </p:nvSpPr>
            <p:spPr>
              <a:xfrm>
                <a:off x="2683529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直線接點 112"/>
              <p:cNvCxnSpPr>
                <a:stCxn id="109" idx="4"/>
                <a:endCxn id="111" idx="0"/>
              </p:cNvCxnSpPr>
              <p:nvPr/>
            </p:nvCxnSpPr>
            <p:spPr>
              <a:xfrm>
                <a:off x="2863529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橢圓 114"/>
              <p:cNvSpPr/>
              <p:nvPr/>
            </p:nvSpPr>
            <p:spPr>
              <a:xfrm>
                <a:off x="3957360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6" name="橢圓 115"/>
              <p:cNvSpPr/>
              <p:nvPr/>
            </p:nvSpPr>
            <p:spPr>
              <a:xfrm>
                <a:off x="3957360" y="4759968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17" name="直線接點 116"/>
              <p:cNvCxnSpPr>
                <a:stCxn id="115" idx="4"/>
                <a:endCxn id="116" idx="0"/>
              </p:cNvCxnSpPr>
              <p:nvPr/>
            </p:nvCxnSpPr>
            <p:spPr>
              <a:xfrm>
                <a:off x="4137360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橢圓 117"/>
              <p:cNvSpPr/>
              <p:nvPr/>
            </p:nvSpPr>
            <p:spPr>
              <a:xfrm>
                <a:off x="4624767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9" name="橢圓 118"/>
              <p:cNvSpPr/>
              <p:nvPr/>
            </p:nvSpPr>
            <p:spPr>
              <a:xfrm>
                <a:off x="4624767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0" name="直線接點 119"/>
              <p:cNvCxnSpPr>
                <a:stCxn id="118" idx="4"/>
                <a:endCxn id="119" idx="0"/>
              </p:cNvCxnSpPr>
              <p:nvPr/>
            </p:nvCxnSpPr>
            <p:spPr>
              <a:xfrm>
                <a:off x="4804767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橢圓 120"/>
              <p:cNvSpPr/>
              <p:nvPr/>
            </p:nvSpPr>
            <p:spPr>
              <a:xfrm>
                <a:off x="5293499" y="4123729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2" name="橢圓 121"/>
              <p:cNvSpPr/>
              <p:nvPr/>
            </p:nvSpPr>
            <p:spPr>
              <a:xfrm>
                <a:off x="5293499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3" name="直線接點 122"/>
              <p:cNvCxnSpPr>
                <a:stCxn id="121" idx="4"/>
                <a:endCxn id="122" idx="0"/>
              </p:cNvCxnSpPr>
              <p:nvPr/>
            </p:nvCxnSpPr>
            <p:spPr>
              <a:xfrm>
                <a:off x="5473499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橢圓 123"/>
              <p:cNvSpPr/>
              <p:nvPr/>
            </p:nvSpPr>
            <p:spPr>
              <a:xfrm>
                <a:off x="5960906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5" name="橢圓 124"/>
              <p:cNvSpPr/>
              <p:nvPr/>
            </p:nvSpPr>
            <p:spPr>
              <a:xfrm>
                <a:off x="5960906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6" name="直線接點 125"/>
              <p:cNvCxnSpPr>
                <a:stCxn id="124" idx="4"/>
                <a:endCxn id="125" idx="0"/>
              </p:cNvCxnSpPr>
              <p:nvPr/>
            </p:nvCxnSpPr>
            <p:spPr>
              <a:xfrm>
                <a:off x="6140906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橢圓 126"/>
              <p:cNvSpPr/>
              <p:nvPr/>
            </p:nvSpPr>
            <p:spPr>
              <a:xfrm>
                <a:off x="6628313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8" name="橢圓 127"/>
              <p:cNvSpPr/>
              <p:nvPr/>
            </p:nvSpPr>
            <p:spPr>
              <a:xfrm>
                <a:off x="6628313" y="4759968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29" name="直線接點 128"/>
              <p:cNvCxnSpPr>
                <a:stCxn id="127" idx="4"/>
                <a:endCxn id="128" idx="0"/>
              </p:cNvCxnSpPr>
              <p:nvPr/>
            </p:nvCxnSpPr>
            <p:spPr>
              <a:xfrm>
                <a:off x="6808313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接點 129"/>
              <p:cNvCxnSpPr>
                <a:stCxn id="121" idx="6"/>
                <a:endCxn id="124" idx="2"/>
              </p:cNvCxnSpPr>
              <p:nvPr/>
            </p:nvCxnSpPr>
            <p:spPr>
              <a:xfrm>
                <a:off x="5653499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/>
              <p:cNvCxnSpPr>
                <a:stCxn id="122" idx="6"/>
                <a:endCxn id="125" idx="2"/>
              </p:cNvCxnSpPr>
              <p:nvPr/>
            </p:nvCxnSpPr>
            <p:spPr>
              <a:xfrm>
                <a:off x="5653499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接點 131"/>
              <p:cNvCxnSpPr>
                <a:stCxn id="124" idx="6"/>
                <a:endCxn id="127" idx="2"/>
              </p:cNvCxnSpPr>
              <p:nvPr/>
            </p:nvCxnSpPr>
            <p:spPr>
              <a:xfrm>
                <a:off x="6320906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接點 132"/>
              <p:cNvCxnSpPr>
                <a:stCxn id="125" idx="6"/>
                <a:endCxn id="128" idx="2"/>
              </p:cNvCxnSpPr>
              <p:nvPr/>
            </p:nvCxnSpPr>
            <p:spPr>
              <a:xfrm>
                <a:off x="6320906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橢圓 133"/>
              <p:cNvSpPr/>
              <p:nvPr/>
            </p:nvSpPr>
            <p:spPr>
              <a:xfrm>
                <a:off x="7295719" y="4123729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5" name="橢圓 134"/>
              <p:cNvSpPr/>
              <p:nvPr/>
            </p:nvSpPr>
            <p:spPr>
              <a:xfrm>
                <a:off x="7295719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6" name="直線接點 135"/>
              <p:cNvCxnSpPr>
                <a:stCxn id="134" idx="4"/>
                <a:endCxn id="135" idx="0"/>
              </p:cNvCxnSpPr>
              <p:nvPr/>
            </p:nvCxnSpPr>
            <p:spPr>
              <a:xfrm>
                <a:off x="7475719" y="4483729"/>
                <a:ext cx="0" cy="27623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橢圓 136"/>
              <p:cNvSpPr/>
              <p:nvPr/>
            </p:nvSpPr>
            <p:spPr>
              <a:xfrm>
                <a:off x="8024109" y="4123729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8" name="橢圓 137"/>
              <p:cNvSpPr/>
              <p:nvPr/>
            </p:nvSpPr>
            <p:spPr>
              <a:xfrm>
                <a:off x="8024109" y="4759968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9" name="直線接點 138"/>
              <p:cNvCxnSpPr>
                <a:stCxn id="137" idx="4"/>
                <a:endCxn id="138" idx="0"/>
              </p:cNvCxnSpPr>
              <p:nvPr/>
            </p:nvCxnSpPr>
            <p:spPr>
              <a:xfrm>
                <a:off x="8204109" y="4483729"/>
                <a:ext cx="0" cy="276239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接點 139"/>
              <p:cNvCxnSpPr>
                <a:stCxn id="98" idx="6"/>
                <a:endCxn id="109" idx="2"/>
              </p:cNvCxnSpPr>
              <p:nvPr/>
            </p:nvCxnSpPr>
            <p:spPr>
              <a:xfrm>
                <a:off x="2376123" y="4303729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接點 140"/>
              <p:cNvCxnSpPr>
                <a:stCxn id="100" idx="6"/>
                <a:endCxn id="111" idx="2"/>
              </p:cNvCxnSpPr>
              <p:nvPr/>
            </p:nvCxnSpPr>
            <p:spPr>
              <a:xfrm>
                <a:off x="2376123" y="4939968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接點 141"/>
              <p:cNvCxnSpPr>
                <a:stCxn id="109" idx="6"/>
                <a:endCxn id="115" idx="2"/>
              </p:cNvCxnSpPr>
              <p:nvPr/>
            </p:nvCxnSpPr>
            <p:spPr>
              <a:xfrm>
                <a:off x="3043529" y="4303729"/>
                <a:ext cx="913831" cy="0"/>
              </a:xfrm>
              <a:prstGeom prst="line">
                <a:avLst/>
              </a:prstGeom>
              <a:grpFill/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/>
              <p:cNvCxnSpPr>
                <a:stCxn id="111" idx="6"/>
                <a:endCxn id="116" idx="2"/>
              </p:cNvCxnSpPr>
              <p:nvPr/>
            </p:nvCxnSpPr>
            <p:spPr>
              <a:xfrm>
                <a:off x="3043529" y="4939968"/>
                <a:ext cx="913831" cy="0"/>
              </a:xfrm>
              <a:prstGeom prst="line">
                <a:avLst/>
              </a:prstGeom>
              <a:grpFill/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/>
              <p:cNvCxnSpPr>
                <a:stCxn id="115" idx="6"/>
                <a:endCxn id="118" idx="2"/>
              </p:cNvCxnSpPr>
              <p:nvPr/>
            </p:nvCxnSpPr>
            <p:spPr>
              <a:xfrm>
                <a:off x="4317360" y="4303729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接點 144"/>
              <p:cNvCxnSpPr>
                <a:stCxn id="116" idx="6"/>
                <a:endCxn id="119" idx="2"/>
              </p:cNvCxnSpPr>
              <p:nvPr/>
            </p:nvCxnSpPr>
            <p:spPr>
              <a:xfrm>
                <a:off x="4317360" y="4939968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/>
              <p:cNvCxnSpPr>
                <a:stCxn id="118" idx="6"/>
                <a:endCxn id="121" idx="2"/>
              </p:cNvCxnSpPr>
              <p:nvPr/>
            </p:nvCxnSpPr>
            <p:spPr>
              <a:xfrm>
                <a:off x="4984767" y="4303729"/>
                <a:ext cx="308732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接點 146"/>
              <p:cNvCxnSpPr>
                <a:stCxn id="119" idx="6"/>
                <a:endCxn id="122" idx="2"/>
              </p:cNvCxnSpPr>
              <p:nvPr/>
            </p:nvCxnSpPr>
            <p:spPr>
              <a:xfrm>
                <a:off x="4984767" y="4939968"/>
                <a:ext cx="308732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接點 147"/>
              <p:cNvCxnSpPr>
                <a:stCxn id="127" idx="6"/>
                <a:endCxn id="134" idx="2"/>
              </p:cNvCxnSpPr>
              <p:nvPr/>
            </p:nvCxnSpPr>
            <p:spPr>
              <a:xfrm>
                <a:off x="6988313" y="4303729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接點 148"/>
              <p:cNvCxnSpPr>
                <a:stCxn id="128" idx="6"/>
                <a:endCxn id="135" idx="2"/>
              </p:cNvCxnSpPr>
              <p:nvPr/>
            </p:nvCxnSpPr>
            <p:spPr>
              <a:xfrm>
                <a:off x="6988313" y="4939968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接點 149"/>
              <p:cNvCxnSpPr>
                <a:stCxn id="134" idx="6"/>
                <a:endCxn id="137" idx="2"/>
              </p:cNvCxnSpPr>
              <p:nvPr/>
            </p:nvCxnSpPr>
            <p:spPr>
              <a:xfrm>
                <a:off x="7655719" y="4303729"/>
                <a:ext cx="368390" cy="0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接點 150"/>
              <p:cNvCxnSpPr>
                <a:stCxn id="135" idx="6"/>
                <a:endCxn id="138" idx="2"/>
              </p:cNvCxnSpPr>
              <p:nvPr/>
            </p:nvCxnSpPr>
            <p:spPr>
              <a:xfrm>
                <a:off x="7655719" y="4939968"/>
                <a:ext cx="368390" cy="0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橢圓 151"/>
              <p:cNvSpPr/>
              <p:nvPr/>
            </p:nvSpPr>
            <p:spPr>
              <a:xfrm>
                <a:off x="681309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橢圓 152"/>
              <p:cNvSpPr/>
              <p:nvPr/>
            </p:nvSpPr>
            <p:spPr>
              <a:xfrm>
                <a:off x="1348716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4" name="橢圓 153"/>
              <p:cNvSpPr/>
              <p:nvPr/>
            </p:nvSpPr>
            <p:spPr>
              <a:xfrm>
                <a:off x="2016123" y="5396206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5" name="直線接點 154"/>
              <p:cNvCxnSpPr>
                <a:stCxn id="152" idx="6"/>
                <a:endCxn id="153" idx="2"/>
              </p:cNvCxnSpPr>
              <p:nvPr/>
            </p:nvCxnSpPr>
            <p:spPr>
              <a:xfrm>
                <a:off x="1041309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接點 155"/>
              <p:cNvCxnSpPr>
                <a:stCxn id="153" idx="6"/>
                <a:endCxn id="154" idx="2"/>
              </p:cNvCxnSpPr>
              <p:nvPr/>
            </p:nvCxnSpPr>
            <p:spPr>
              <a:xfrm>
                <a:off x="1708716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橢圓 156"/>
              <p:cNvSpPr/>
              <p:nvPr/>
            </p:nvSpPr>
            <p:spPr>
              <a:xfrm>
                <a:off x="2683529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橢圓 157"/>
              <p:cNvSpPr/>
              <p:nvPr/>
            </p:nvSpPr>
            <p:spPr>
              <a:xfrm>
                <a:off x="3957360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9" name="橢圓 158"/>
              <p:cNvSpPr/>
              <p:nvPr/>
            </p:nvSpPr>
            <p:spPr>
              <a:xfrm>
                <a:off x="4624767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0" name="橢圓 159"/>
              <p:cNvSpPr/>
              <p:nvPr/>
            </p:nvSpPr>
            <p:spPr>
              <a:xfrm>
                <a:off x="5293499" y="5396206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橢圓 160"/>
              <p:cNvSpPr/>
              <p:nvPr/>
            </p:nvSpPr>
            <p:spPr>
              <a:xfrm>
                <a:off x="5960906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2" name="橢圓 161"/>
              <p:cNvSpPr/>
              <p:nvPr/>
            </p:nvSpPr>
            <p:spPr>
              <a:xfrm>
                <a:off x="6628313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3" name="直線接點 162"/>
              <p:cNvCxnSpPr>
                <a:stCxn id="160" idx="6"/>
                <a:endCxn id="161" idx="2"/>
              </p:cNvCxnSpPr>
              <p:nvPr/>
            </p:nvCxnSpPr>
            <p:spPr>
              <a:xfrm>
                <a:off x="5653499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接點 163"/>
              <p:cNvCxnSpPr>
                <a:stCxn id="161" idx="6"/>
                <a:endCxn id="162" idx="2"/>
              </p:cNvCxnSpPr>
              <p:nvPr/>
            </p:nvCxnSpPr>
            <p:spPr>
              <a:xfrm>
                <a:off x="6320906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橢圓 164"/>
              <p:cNvSpPr/>
              <p:nvPr/>
            </p:nvSpPr>
            <p:spPr>
              <a:xfrm>
                <a:off x="7295719" y="5396206"/>
                <a:ext cx="360000" cy="360000"/>
              </a:xfrm>
              <a:prstGeom prst="ellips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橢圓 165"/>
              <p:cNvSpPr/>
              <p:nvPr/>
            </p:nvSpPr>
            <p:spPr>
              <a:xfrm>
                <a:off x="8024109" y="5396206"/>
                <a:ext cx="360000" cy="36000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7" name="直線接點 166"/>
              <p:cNvCxnSpPr>
                <a:stCxn id="154" idx="6"/>
                <a:endCxn id="157" idx="2"/>
              </p:cNvCxnSpPr>
              <p:nvPr/>
            </p:nvCxnSpPr>
            <p:spPr>
              <a:xfrm>
                <a:off x="2376123" y="5576206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接點 167"/>
              <p:cNvCxnSpPr>
                <a:stCxn id="157" idx="6"/>
                <a:endCxn id="158" idx="2"/>
              </p:cNvCxnSpPr>
              <p:nvPr/>
            </p:nvCxnSpPr>
            <p:spPr>
              <a:xfrm>
                <a:off x="3043529" y="5576206"/>
                <a:ext cx="913831" cy="0"/>
              </a:xfrm>
              <a:prstGeom prst="line">
                <a:avLst/>
              </a:prstGeom>
              <a:grpFill/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 168"/>
              <p:cNvCxnSpPr>
                <a:stCxn id="158" idx="6"/>
                <a:endCxn id="159" idx="2"/>
              </p:cNvCxnSpPr>
              <p:nvPr/>
            </p:nvCxnSpPr>
            <p:spPr>
              <a:xfrm>
                <a:off x="4317360" y="5576206"/>
                <a:ext cx="307407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 169"/>
              <p:cNvCxnSpPr>
                <a:stCxn id="159" idx="6"/>
                <a:endCxn id="160" idx="2"/>
              </p:cNvCxnSpPr>
              <p:nvPr/>
            </p:nvCxnSpPr>
            <p:spPr>
              <a:xfrm>
                <a:off x="4984767" y="5576206"/>
                <a:ext cx="308732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 170"/>
              <p:cNvCxnSpPr>
                <a:stCxn id="162" idx="6"/>
                <a:endCxn id="165" idx="2"/>
              </p:cNvCxnSpPr>
              <p:nvPr/>
            </p:nvCxnSpPr>
            <p:spPr>
              <a:xfrm>
                <a:off x="6988313" y="5576206"/>
                <a:ext cx="307406" cy="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 171"/>
              <p:cNvCxnSpPr>
                <a:stCxn id="165" idx="6"/>
                <a:endCxn id="166" idx="2"/>
              </p:cNvCxnSpPr>
              <p:nvPr/>
            </p:nvCxnSpPr>
            <p:spPr>
              <a:xfrm>
                <a:off x="7655719" y="5576206"/>
                <a:ext cx="368390" cy="0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 172"/>
              <p:cNvCxnSpPr>
                <a:stCxn id="89" idx="4"/>
                <a:endCxn id="152" idx="0"/>
              </p:cNvCxnSpPr>
              <p:nvPr/>
            </p:nvCxnSpPr>
            <p:spPr>
              <a:xfrm>
                <a:off x="861309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接點 173"/>
              <p:cNvCxnSpPr>
                <a:stCxn id="94" idx="4"/>
                <a:endCxn id="153" idx="0"/>
              </p:cNvCxnSpPr>
              <p:nvPr/>
            </p:nvCxnSpPr>
            <p:spPr>
              <a:xfrm>
                <a:off x="1528716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 174"/>
              <p:cNvCxnSpPr>
                <a:stCxn id="100" idx="4"/>
                <a:endCxn id="154" idx="0"/>
              </p:cNvCxnSpPr>
              <p:nvPr/>
            </p:nvCxnSpPr>
            <p:spPr>
              <a:xfrm>
                <a:off x="2196123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 175"/>
              <p:cNvCxnSpPr>
                <a:stCxn id="111" idx="4"/>
                <a:endCxn id="157" idx="0"/>
              </p:cNvCxnSpPr>
              <p:nvPr/>
            </p:nvCxnSpPr>
            <p:spPr>
              <a:xfrm>
                <a:off x="2863529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 176"/>
              <p:cNvCxnSpPr>
                <a:stCxn id="116" idx="4"/>
                <a:endCxn id="158" idx="0"/>
              </p:cNvCxnSpPr>
              <p:nvPr/>
            </p:nvCxnSpPr>
            <p:spPr>
              <a:xfrm>
                <a:off x="4137360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 177"/>
              <p:cNvCxnSpPr>
                <a:stCxn id="119" idx="4"/>
                <a:endCxn id="159" idx="0"/>
              </p:cNvCxnSpPr>
              <p:nvPr/>
            </p:nvCxnSpPr>
            <p:spPr>
              <a:xfrm>
                <a:off x="4804767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>
                <a:stCxn id="122" idx="4"/>
                <a:endCxn id="160" idx="0"/>
              </p:cNvCxnSpPr>
              <p:nvPr/>
            </p:nvCxnSpPr>
            <p:spPr>
              <a:xfrm>
                <a:off x="5473499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接點 179"/>
              <p:cNvCxnSpPr>
                <a:stCxn id="125" idx="4"/>
                <a:endCxn id="161" idx="0"/>
              </p:cNvCxnSpPr>
              <p:nvPr/>
            </p:nvCxnSpPr>
            <p:spPr>
              <a:xfrm>
                <a:off x="6140906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 180"/>
              <p:cNvCxnSpPr>
                <a:stCxn id="128" idx="4"/>
                <a:endCxn id="162" idx="0"/>
              </p:cNvCxnSpPr>
              <p:nvPr/>
            </p:nvCxnSpPr>
            <p:spPr>
              <a:xfrm>
                <a:off x="6808313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接點 181"/>
              <p:cNvCxnSpPr>
                <a:stCxn id="135" idx="4"/>
                <a:endCxn id="165" idx="0"/>
              </p:cNvCxnSpPr>
              <p:nvPr/>
            </p:nvCxnSpPr>
            <p:spPr>
              <a:xfrm>
                <a:off x="7475719" y="5119968"/>
                <a:ext cx="0" cy="276238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 182"/>
              <p:cNvCxnSpPr>
                <a:stCxn id="138" idx="4"/>
                <a:endCxn id="166" idx="0"/>
              </p:cNvCxnSpPr>
              <p:nvPr/>
            </p:nvCxnSpPr>
            <p:spPr>
              <a:xfrm>
                <a:off x="8204109" y="5119968"/>
                <a:ext cx="0" cy="276238"/>
              </a:xfrm>
              <a:prstGeom prst="line">
                <a:avLst/>
              </a:prstGeom>
              <a:grpFill/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線接點 89"/>
            <p:cNvCxnSpPr/>
            <p:nvPr/>
          </p:nvCxnSpPr>
          <p:spPr>
            <a:xfrm flipH="1">
              <a:off x="6552134" y="1729058"/>
              <a:ext cx="0" cy="2806262"/>
            </a:xfrm>
            <a:prstGeom prst="line">
              <a:avLst/>
            </a:prstGeom>
            <a:grp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250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altLang="zh-TW" dirty="0" smtClean="0"/>
                  <a:t>Special Case - Complete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/>
                  <a:t>-</a:t>
                </a:r>
                <a:r>
                  <a:rPr lang="en-US" altLang="zh-TW" dirty="0" err="1"/>
                  <a:t>ary</a:t>
                </a:r>
                <a:r>
                  <a:rPr lang="en-US" altLang="zh-TW" dirty="0"/>
                  <a:t> tree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19" t="-13043" b="-24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內容版面配置區 8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=10,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=5,  |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|=5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3" name="內容版面配置區 8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橢圓 42"/>
          <p:cNvSpPr/>
          <p:nvPr/>
        </p:nvSpPr>
        <p:spPr>
          <a:xfrm>
            <a:off x="4417525" y="234145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4" name="群組 53"/>
          <p:cNvGrpSpPr/>
          <p:nvPr/>
        </p:nvGrpSpPr>
        <p:grpSpPr>
          <a:xfrm>
            <a:off x="2647117" y="3078183"/>
            <a:ext cx="3900816" cy="365061"/>
            <a:chOff x="2647117" y="3362906"/>
            <a:chExt cx="3900816" cy="365061"/>
          </a:xfrm>
          <a:noFill/>
        </p:grpSpPr>
        <p:sp>
          <p:nvSpPr>
            <p:cNvPr id="39" name="橢圓 38"/>
            <p:cNvSpPr/>
            <p:nvPr/>
          </p:nvSpPr>
          <p:spPr>
            <a:xfrm>
              <a:off x="2647117" y="336290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6187933" y="336796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1761913" y="4019946"/>
            <a:ext cx="5671224" cy="365061"/>
            <a:chOff x="1761913" y="4512736"/>
            <a:chExt cx="5671224" cy="365061"/>
          </a:xfrm>
        </p:grpSpPr>
        <p:sp>
          <p:nvSpPr>
            <p:cNvPr id="23" name="橢圓 22"/>
            <p:cNvSpPr/>
            <p:nvPr/>
          </p:nvSpPr>
          <p:spPr>
            <a:xfrm>
              <a:off x="1761913" y="4512736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3532321" y="4512736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5302729" y="451779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073137" y="451779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1319311" y="4972673"/>
            <a:ext cx="6556428" cy="365061"/>
            <a:chOff x="1319311" y="5257396"/>
            <a:chExt cx="6556428" cy="365061"/>
          </a:xfrm>
          <a:noFill/>
        </p:grpSpPr>
        <p:sp>
          <p:nvSpPr>
            <p:cNvPr id="4" name="橢圓 3"/>
            <p:cNvSpPr/>
            <p:nvPr/>
          </p:nvSpPr>
          <p:spPr>
            <a:xfrm>
              <a:off x="1319311" y="525739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2204515" y="525739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3089719" y="525739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3974923" y="525739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4860127" y="526245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5745331" y="526245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6630535" y="526245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515739" y="526245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56" name="直線接點 55"/>
          <p:cNvCxnSpPr>
            <a:stCxn id="43" idx="3"/>
            <a:endCxn id="39" idx="7"/>
          </p:cNvCxnSpPr>
          <p:nvPr/>
        </p:nvCxnSpPr>
        <p:spPr>
          <a:xfrm flipH="1">
            <a:off x="2954396" y="2648730"/>
            <a:ext cx="1515850" cy="48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43" idx="5"/>
            <a:endCxn id="48" idx="1"/>
          </p:cNvCxnSpPr>
          <p:nvPr/>
        </p:nvCxnSpPr>
        <p:spPr>
          <a:xfrm>
            <a:off x="4724804" y="2648730"/>
            <a:ext cx="1515850" cy="48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39" idx="3"/>
            <a:endCxn id="23" idx="0"/>
          </p:cNvCxnSpPr>
          <p:nvPr/>
        </p:nvCxnSpPr>
        <p:spPr>
          <a:xfrm flipH="1">
            <a:off x="1941913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39" idx="5"/>
            <a:endCxn id="41" idx="0"/>
          </p:cNvCxnSpPr>
          <p:nvPr/>
        </p:nvCxnSpPr>
        <p:spPr>
          <a:xfrm>
            <a:off x="2954396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48" idx="3"/>
            <a:endCxn id="46" idx="0"/>
          </p:cNvCxnSpPr>
          <p:nvPr/>
        </p:nvCxnSpPr>
        <p:spPr>
          <a:xfrm flipH="1">
            <a:off x="5482729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48" idx="5"/>
            <a:endCxn id="50" idx="0"/>
          </p:cNvCxnSpPr>
          <p:nvPr/>
        </p:nvCxnSpPr>
        <p:spPr>
          <a:xfrm>
            <a:off x="6495212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23" idx="4"/>
            <a:endCxn id="4" idx="0"/>
          </p:cNvCxnSpPr>
          <p:nvPr/>
        </p:nvCxnSpPr>
        <p:spPr>
          <a:xfrm flipH="1">
            <a:off x="149931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23" idx="4"/>
            <a:endCxn id="38" idx="0"/>
          </p:cNvCxnSpPr>
          <p:nvPr/>
        </p:nvCxnSpPr>
        <p:spPr>
          <a:xfrm>
            <a:off x="1941913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41" idx="4"/>
            <a:endCxn id="40" idx="0"/>
          </p:cNvCxnSpPr>
          <p:nvPr/>
        </p:nvCxnSpPr>
        <p:spPr>
          <a:xfrm flipH="1">
            <a:off x="3269719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41" idx="4"/>
            <a:endCxn id="42" idx="0"/>
          </p:cNvCxnSpPr>
          <p:nvPr/>
        </p:nvCxnSpPr>
        <p:spPr>
          <a:xfrm>
            <a:off x="371232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6" idx="4"/>
            <a:endCxn id="45" idx="0"/>
          </p:cNvCxnSpPr>
          <p:nvPr/>
        </p:nvCxnSpPr>
        <p:spPr>
          <a:xfrm flipH="1">
            <a:off x="504012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>
            <a:stCxn id="46" idx="4"/>
            <a:endCxn id="47" idx="0"/>
          </p:cNvCxnSpPr>
          <p:nvPr/>
        </p:nvCxnSpPr>
        <p:spPr>
          <a:xfrm>
            <a:off x="5482729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>
            <a:stCxn id="50" idx="4"/>
            <a:endCxn id="49" idx="0"/>
          </p:cNvCxnSpPr>
          <p:nvPr/>
        </p:nvCxnSpPr>
        <p:spPr>
          <a:xfrm flipH="1">
            <a:off x="6810535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stCxn id="50" idx="4"/>
            <a:endCxn id="51" idx="0"/>
          </p:cNvCxnSpPr>
          <p:nvPr/>
        </p:nvCxnSpPr>
        <p:spPr>
          <a:xfrm>
            <a:off x="725313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4417525" y="2341451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1759990" y="4019946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3533455" y="4019946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橢圓 54"/>
          <p:cNvSpPr/>
          <p:nvPr/>
        </p:nvSpPr>
        <p:spPr>
          <a:xfrm>
            <a:off x="5301922" y="4019731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7082473" y="4025007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85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altLang="zh-TW" dirty="0" smtClean="0"/>
                  <a:t>Special Case - Complete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/>
                  <a:t>-</a:t>
                </a:r>
                <a:r>
                  <a:rPr lang="en-US" altLang="zh-TW" dirty="0" err="1"/>
                  <a:t>ary</a:t>
                </a:r>
                <a:r>
                  <a:rPr lang="en-US" altLang="zh-TW" dirty="0"/>
                  <a:t> tree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19" t="-13043" b="-24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內容版面配置區 8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=10,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=5,  |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|=6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3" name="內容版面配置區 8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橢圓 42"/>
          <p:cNvSpPr/>
          <p:nvPr/>
        </p:nvSpPr>
        <p:spPr>
          <a:xfrm>
            <a:off x="4417525" y="2341451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4" name="群組 53"/>
          <p:cNvGrpSpPr/>
          <p:nvPr/>
        </p:nvGrpSpPr>
        <p:grpSpPr>
          <a:xfrm>
            <a:off x="2647117" y="3078183"/>
            <a:ext cx="3900816" cy="365061"/>
            <a:chOff x="2647117" y="3362906"/>
            <a:chExt cx="3900816" cy="365061"/>
          </a:xfrm>
          <a:noFill/>
        </p:grpSpPr>
        <p:sp>
          <p:nvSpPr>
            <p:cNvPr id="39" name="橢圓 38"/>
            <p:cNvSpPr/>
            <p:nvPr/>
          </p:nvSpPr>
          <p:spPr>
            <a:xfrm>
              <a:off x="2647117" y="336290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6187933" y="336796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1761913" y="4019946"/>
            <a:ext cx="5671224" cy="365061"/>
            <a:chOff x="1761913" y="4512736"/>
            <a:chExt cx="5671224" cy="365061"/>
          </a:xfrm>
        </p:grpSpPr>
        <p:sp>
          <p:nvSpPr>
            <p:cNvPr id="23" name="橢圓 22"/>
            <p:cNvSpPr/>
            <p:nvPr/>
          </p:nvSpPr>
          <p:spPr>
            <a:xfrm>
              <a:off x="1761913" y="451273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3532321" y="451273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5302729" y="451779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073137" y="451779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1319311" y="4972673"/>
            <a:ext cx="6556428" cy="365061"/>
            <a:chOff x="1319311" y="5257396"/>
            <a:chExt cx="6556428" cy="365061"/>
          </a:xfrm>
        </p:grpSpPr>
        <p:sp>
          <p:nvSpPr>
            <p:cNvPr id="4" name="橢圓 3"/>
            <p:cNvSpPr/>
            <p:nvPr/>
          </p:nvSpPr>
          <p:spPr>
            <a:xfrm>
              <a:off x="1319311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2204515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3089719" y="525739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3974923" y="525739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4860127" y="526245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5745331" y="526245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6630535" y="526245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515739" y="526245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56" name="直線接點 55"/>
          <p:cNvCxnSpPr>
            <a:stCxn id="43" idx="3"/>
            <a:endCxn id="39" idx="7"/>
          </p:cNvCxnSpPr>
          <p:nvPr/>
        </p:nvCxnSpPr>
        <p:spPr>
          <a:xfrm flipH="1">
            <a:off x="2954396" y="2648730"/>
            <a:ext cx="1515850" cy="48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43" idx="5"/>
            <a:endCxn id="48" idx="1"/>
          </p:cNvCxnSpPr>
          <p:nvPr/>
        </p:nvCxnSpPr>
        <p:spPr>
          <a:xfrm>
            <a:off x="4724804" y="2648730"/>
            <a:ext cx="1515850" cy="48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39" idx="3"/>
            <a:endCxn id="23" idx="0"/>
          </p:cNvCxnSpPr>
          <p:nvPr/>
        </p:nvCxnSpPr>
        <p:spPr>
          <a:xfrm flipH="1">
            <a:off x="1941913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39" idx="5"/>
            <a:endCxn id="41" idx="0"/>
          </p:cNvCxnSpPr>
          <p:nvPr/>
        </p:nvCxnSpPr>
        <p:spPr>
          <a:xfrm>
            <a:off x="2954396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48" idx="3"/>
            <a:endCxn id="46" idx="0"/>
          </p:cNvCxnSpPr>
          <p:nvPr/>
        </p:nvCxnSpPr>
        <p:spPr>
          <a:xfrm flipH="1">
            <a:off x="5482729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48" idx="5"/>
            <a:endCxn id="50" idx="0"/>
          </p:cNvCxnSpPr>
          <p:nvPr/>
        </p:nvCxnSpPr>
        <p:spPr>
          <a:xfrm>
            <a:off x="6495212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23" idx="4"/>
            <a:endCxn id="4" idx="0"/>
          </p:cNvCxnSpPr>
          <p:nvPr/>
        </p:nvCxnSpPr>
        <p:spPr>
          <a:xfrm flipH="1">
            <a:off x="149931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23" idx="4"/>
            <a:endCxn id="38" idx="0"/>
          </p:cNvCxnSpPr>
          <p:nvPr/>
        </p:nvCxnSpPr>
        <p:spPr>
          <a:xfrm>
            <a:off x="1941913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41" idx="4"/>
            <a:endCxn id="40" idx="0"/>
          </p:cNvCxnSpPr>
          <p:nvPr/>
        </p:nvCxnSpPr>
        <p:spPr>
          <a:xfrm flipH="1">
            <a:off x="3269719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41" idx="4"/>
            <a:endCxn id="42" idx="0"/>
          </p:cNvCxnSpPr>
          <p:nvPr/>
        </p:nvCxnSpPr>
        <p:spPr>
          <a:xfrm>
            <a:off x="371232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6" idx="4"/>
            <a:endCxn id="45" idx="0"/>
          </p:cNvCxnSpPr>
          <p:nvPr/>
        </p:nvCxnSpPr>
        <p:spPr>
          <a:xfrm flipH="1">
            <a:off x="504012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>
            <a:stCxn id="46" idx="4"/>
            <a:endCxn id="47" idx="0"/>
          </p:cNvCxnSpPr>
          <p:nvPr/>
        </p:nvCxnSpPr>
        <p:spPr>
          <a:xfrm>
            <a:off x="5482729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>
            <a:stCxn id="50" idx="4"/>
            <a:endCxn id="49" idx="0"/>
          </p:cNvCxnSpPr>
          <p:nvPr/>
        </p:nvCxnSpPr>
        <p:spPr>
          <a:xfrm flipH="1">
            <a:off x="6810535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stCxn id="50" idx="4"/>
            <a:endCxn id="51" idx="0"/>
          </p:cNvCxnSpPr>
          <p:nvPr/>
        </p:nvCxnSpPr>
        <p:spPr>
          <a:xfrm>
            <a:off x="725313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2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altLang="zh-TW" dirty="0" smtClean="0"/>
                  <a:t>Special Case - Complete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/>
                  <a:t>-</a:t>
                </a:r>
                <a:r>
                  <a:rPr lang="en-US" altLang="zh-TW" dirty="0" err="1"/>
                  <a:t>ary</a:t>
                </a:r>
                <a:r>
                  <a:rPr lang="en-US" altLang="zh-TW" dirty="0"/>
                  <a:t> tree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19" t="-13043" b="-24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內容版面配置區 8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=10,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=5,  |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|=7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3" name="內容版面配置區 8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橢圓 42"/>
          <p:cNvSpPr/>
          <p:nvPr/>
        </p:nvSpPr>
        <p:spPr>
          <a:xfrm>
            <a:off x="4417525" y="2341451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4" name="群組 53"/>
          <p:cNvGrpSpPr/>
          <p:nvPr/>
        </p:nvGrpSpPr>
        <p:grpSpPr>
          <a:xfrm>
            <a:off x="2647117" y="3078183"/>
            <a:ext cx="3900816" cy="365061"/>
            <a:chOff x="2647117" y="3362906"/>
            <a:chExt cx="3900816" cy="365061"/>
          </a:xfrm>
          <a:noFill/>
        </p:grpSpPr>
        <p:sp>
          <p:nvSpPr>
            <p:cNvPr id="39" name="橢圓 38"/>
            <p:cNvSpPr/>
            <p:nvPr/>
          </p:nvSpPr>
          <p:spPr>
            <a:xfrm>
              <a:off x="2647117" y="336290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6187933" y="336796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1761913" y="4019946"/>
            <a:ext cx="5671224" cy="365061"/>
            <a:chOff x="1761913" y="4512736"/>
            <a:chExt cx="5671224" cy="365061"/>
          </a:xfrm>
        </p:grpSpPr>
        <p:sp>
          <p:nvSpPr>
            <p:cNvPr id="23" name="橢圓 22"/>
            <p:cNvSpPr/>
            <p:nvPr/>
          </p:nvSpPr>
          <p:spPr>
            <a:xfrm>
              <a:off x="1761913" y="451273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3532321" y="451273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5302729" y="451779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073137" y="451779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1319311" y="4972673"/>
            <a:ext cx="6556428" cy="365061"/>
            <a:chOff x="1319311" y="5257396"/>
            <a:chExt cx="6556428" cy="365061"/>
          </a:xfrm>
        </p:grpSpPr>
        <p:sp>
          <p:nvSpPr>
            <p:cNvPr id="4" name="橢圓 3"/>
            <p:cNvSpPr/>
            <p:nvPr/>
          </p:nvSpPr>
          <p:spPr>
            <a:xfrm>
              <a:off x="1319311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2204515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3089719" y="525739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3974923" y="525739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4860127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5745331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6630535" y="526245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515739" y="526245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56" name="直線接點 55"/>
          <p:cNvCxnSpPr>
            <a:stCxn id="43" idx="3"/>
            <a:endCxn id="39" idx="7"/>
          </p:cNvCxnSpPr>
          <p:nvPr/>
        </p:nvCxnSpPr>
        <p:spPr>
          <a:xfrm flipH="1">
            <a:off x="2954396" y="2648730"/>
            <a:ext cx="1515850" cy="48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43" idx="5"/>
            <a:endCxn id="48" idx="1"/>
          </p:cNvCxnSpPr>
          <p:nvPr/>
        </p:nvCxnSpPr>
        <p:spPr>
          <a:xfrm>
            <a:off x="4724804" y="2648730"/>
            <a:ext cx="1515850" cy="48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39" idx="3"/>
            <a:endCxn id="23" idx="0"/>
          </p:cNvCxnSpPr>
          <p:nvPr/>
        </p:nvCxnSpPr>
        <p:spPr>
          <a:xfrm flipH="1">
            <a:off x="1941913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39" idx="5"/>
            <a:endCxn id="41" idx="0"/>
          </p:cNvCxnSpPr>
          <p:nvPr/>
        </p:nvCxnSpPr>
        <p:spPr>
          <a:xfrm>
            <a:off x="2954396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48" idx="3"/>
            <a:endCxn id="46" idx="0"/>
          </p:cNvCxnSpPr>
          <p:nvPr/>
        </p:nvCxnSpPr>
        <p:spPr>
          <a:xfrm flipH="1">
            <a:off x="5482729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48" idx="5"/>
            <a:endCxn id="50" idx="0"/>
          </p:cNvCxnSpPr>
          <p:nvPr/>
        </p:nvCxnSpPr>
        <p:spPr>
          <a:xfrm>
            <a:off x="6495212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23" idx="4"/>
            <a:endCxn id="4" idx="0"/>
          </p:cNvCxnSpPr>
          <p:nvPr/>
        </p:nvCxnSpPr>
        <p:spPr>
          <a:xfrm flipH="1">
            <a:off x="149931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23" idx="4"/>
            <a:endCxn id="38" idx="0"/>
          </p:cNvCxnSpPr>
          <p:nvPr/>
        </p:nvCxnSpPr>
        <p:spPr>
          <a:xfrm>
            <a:off x="1941913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41" idx="4"/>
            <a:endCxn id="40" idx="0"/>
          </p:cNvCxnSpPr>
          <p:nvPr/>
        </p:nvCxnSpPr>
        <p:spPr>
          <a:xfrm flipH="1">
            <a:off x="3269719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41" idx="4"/>
            <a:endCxn id="42" idx="0"/>
          </p:cNvCxnSpPr>
          <p:nvPr/>
        </p:nvCxnSpPr>
        <p:spPr>
          <a:xfrm>
            <a:off x="371232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6" idx="4"/>
            <a:endCxn id="45" idx="0"/>
          </p:cNvCxnSpPr>
          <p:nvPr/>
        </p:nvCxnSpPr>
        <p:spPr>
          <a:xfrm flipH="1">
            <a:off x="504012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>
            <a:stCxn id="46" idx="4"/>
            <a:endCxn id="47" idx="0"/>
          </p:cNvCxnSpPr>
          <p:nvPr/>
        </p:nvCxnSpPr>
        <p:spPr>
          <a:xfrm>
            <a:off x="5482729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>
            <a:stCxn id="50" idx="4"/>
            <a:endCxn id="49" idx="0"/>
          </p:cNvCxnSpPr>
          <p:nvPr/>
        </p:nvCxnSpPr>
        <p:spPr>
          <a:xfrm flipH="1">
            <a:off x="6810535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stCxn id="50" idx="4"/>
            <a:endCxn id="51" idx="0"/>
          </p:cNvCxnSpPr>
          <p:nvPr/>
        </p:nvCxnSpPr>
        <p:spPr>
          <a:xfrm>
            <a:off x="725313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9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altLang="zh-TW" dirty="0" smtClean="0"/>
                  <a:t>Special Case - Complete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/>
                  <a:t>-</a:t>
                </a:r>
                <a:r>
                  <a:rPr lang="en-US" altLang="zh-TW" dirty="0" err="1"/>
                  <a:t>ary</a:t>
                </a:r>
                <a:r>
                  <a:rPr lang="en-US" altLang="zh-TW" dirty="0"/>
                  <a:t> tree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19" t="-13043" b="-24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內容版面配置區 8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=10,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=5,  |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|=8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3" name="內容版面配置區 8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橢圓 42"/>
          <p:cNvSpPr/>
          <p:nvPr/>
        </p:nvSpPr>
        <p:spPr>
          <a:xfrm>
            <a:off x="4417525" y="2341451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4" name="群組 53"/>
          <p:cNvGrpSpPr/>
          <p:nvPr/>
        </p:nvGrpSpPr>
        <p:grpSpPr>
          <a:xfrm>
            <a:off x="2647117" y="3078183"/>
            <a:ext cx="3900816" cy="365061"/>
            <a:chOff x="2647117" y="3362906"/>
            <a:chExt cx="3900816" cy="365061"/>
          </a:xfrm>
          <a:noFill/>
        </p:grpSpPr>
        <p:sp>
          <p:nvSpPr>
            <p:cNvPr id="39" name="橢圓 38"/>
            <p:cNvSpPr/>
            <p:nvPr/>
          </p:nvSpPr>
          <p:spPr>
            <a:xfrm>
              <a:off x="2647117" y="336290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6187933" y="336796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1761913" y="4019946"/>
            <a:ext cx="5671224" cy="365061"/>
            <a:chOff x="1761913" y="4512736"/>
            <a:chExt cx="5671224" cy="365061"/>
          </a:xfrm>
        </p:grpSpPr>
        <p:sp>
          <p:nvSpPr>
            <p:cNvPr id="23" name="橢圓 22"/>
            <p:cNvSpPr/>
            <p:nvPr/>
          </p:nvSpPr>
          <p:spPr>
            <a:xfrm>
              <a:off x="1761913" y="451273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3532321" y="451273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5302729" y="451779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073137" y="451779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1319311" y="4972673"/>
            <a:ext cx="6556428" cy="365061"/>
            <a:chOff x="1319311" y="5257396"/>
            <a:chExt cx="6556428" cy="365061"/>
          </a:xfrm>
        </p:grpSpPr>
        <p:sp>
          <p:nvSpPr>
            <p:cNvPr id="4" name="橢圓 3"/>
            <p:cNvSpPr/>
            <p:nvPr/>
          </p:nvSpPr>
          <p:spPr>
            <a:xfrm>
              <a:off x="1319311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2204515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3089719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3974923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4860127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5745331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6630535" y="526245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515739" y="526245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56" name="直線接點 55"/>
          <p:cNvCxnSpPr>
            <a:stCxn id="43" idx="3"/>
            <a:endCxn id="39" idx="7"/>
          </p:cNvCxnSpPr>
          <p:nvPr/>
        </p:nvCxnSpPr>
        <p:spPr>
          <a:xfrm flipH="1">
            <a:off x="2954396" y="2648730"/>
            <a:ext cx="1515850" cy="48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43" idx="5"/>
            <a:endCxn id="48" idx="1"/>
          </p:cNvCxnSpPr>
          <p:nvPr/>
        </p:nvCxnSpPr>
        <p:spPr>
          <a:xfrm>
            <a:off x="4724804" y="2648730"/>
            <a:ext cx="1515850" cy="48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39" idx="3"/>
            <a:endCxn id="23" idx="0"/>
          </p:cNvCxnSpPr>
          <p:nvPr/>
        </p:nvCxnSpPr>
        <p:spPr>
          <a:xfrm flipH="1">
            <a:off x="1941913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39" idx="5"/>
            <a:endCxn id="41" idx="0"/>
          </p:cNvCxnSpPr>
          <p:nvPr/>
        </p:nvCxnSpPr>
        <p:spPr>
          <a:xfrm>
            <a:off x="2954396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48" idx="3"/>
            <a:endCxn id="46" idx="0"/>
          </p:cNvCxnSpPr>
          <p:nvPr/>
        </p:nvCxnSpPr>
        <p:spPr>
          <a:xfrm flipH="1">
            <a:off x="5482729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48" idx="5"/>
            <a:endCxn id="50" idx="0"/>
          </p:cNvCxnSpPr>
          <p:nvPr/>
        </p:nvCxnSpPr>
        <p:spPr>
          <a:xfrm>
            <a:off x="6495212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23" idx="4"/>
            <a:endCxn id="4" idx="0"/>
          </p:cNvCxnSpPr>
          <p:nvPr/>
        </p:nvCxnSpPr>
        <p:spPr>
          <a:xfrm flipH="1">
            <a:off x="149931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23" idx="4"/>
            <a:endCxn id="38" idx="0"/>
          </p:cNvCxnSpPr>
          <p:nvPr/>
        </p:nvCxnSpPr>
        <p:spPr>
          <a:xfrm>
            <a:off x="1941913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41" idx="4"/>
            <a:endCxn id="40" idx="0"/>
          </p:cNvCxnSpPr>
          <p:nvPr/>
        </p:nvCxnSpPr>
        <p:spPr>
          <a:xfrm flipH="1">
            <a:off x="3269719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41" idx="4"/>
            <a:endCxn id="42" idx="0"/>
          </p:cNvCxnSpPr>
          <p:nvPr/>
        </p:nvCxnSpPr>
        <p:spPr>
          <a:xfrm>
            <a:off x="371232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6" idx="4"/>
            <a:endCxn id="45" idx="0"/>
          </p:cNvCxnSpPr>
          <p:nvPr/>
        </p:nvCxnSpPr>
        <p:spPr>
          <a:xfrm flipH="1">
            <a:off x="504012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>
            <a:stCxn id="46" idx="4"/>
            <a:endCxn id="47" idx="0"/>
          </p:cNvCxnSpPr>
          <p:nvPr/>
        </p:nvCxnSpPr>
        <p:spPr>
          <a:xfrm>
            <a:off x="5482729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>
            <a:stCxn id="50" idx="4"/>
            <a:endCxn id="49" idx="0"/>
          </p:cNvCxnSpPr>
          <p:nvPr/>
        </p:nvCxnSpPr>
        <p:spPr>
          <a:xfrm flipH="1">
            <a:off x="6810535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stCxn id="50" idx="4"/>
            <a:endCxn id="51" idx="0"/>
          </p:cNvCxnSpPr>
          <p:nvPr/>
        </p:nvCxnSpPr>
        <p:spPr>
          <a:xfrm>
            <a:off x="725313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5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Independent Dominating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507206" y="1482775"/>
            <a:ext cx="8065294" cy="487072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說謊者：</a:t>
            </a:r>
            <a:r>
              <a:rPr lang="zh-TW" altLang="en-US" dirty="0"/>
              <a:t>旁邊至少有一個人說實話</a:t>
            </a:r>
            <a:r>
              <a:rPr lang="zh-TW" altLang="en-US" dirty="0" smtClean="0"/>
              <a:t>。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Dominating</a:t>
            </a:r>
          </a:p>
          <a:p>
            <a:r>
              <a:rPr lang="zh-TW" altLang="en-US" dirty="0" smtClean="0"/>
              <a:t>誠實者：</a:t>
            </a:r>
            <a:r>
              <a:rPr lang="zh-TW" altLang="en-US" dirty="0"/>
              <a:t>旁邊都是說謊</a:t>
            </a:r>
            <a:r>
              <a:rPr lang="zh-TW" altLang="en-US" dirty="0" smtClean="0"/>
              <a:t>者。 </a:t>
            </a:r>
            <a:r>
              <a:rPr lang="en-US" altLang="zh-TW" dirty="0" smtClean="0"/>
              <a:t>=&gt; Independent Set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grpSp>
        <p:nvGrpSpPr>
          <p:cNvPr id="11" name="群組 10"/>
          <p:cNvGrpSpPr/>
          <p:nvPr/>
        </p:nvGrpSpPr>
        <p:grpSpPr>
          <a:xfrm>
            <a:off x="1457572" y="2547017"/>
            <a:ext cx="2394737" cy="2325230"/>
            <a:chOff x="1457572" y="2875234"/>
            <a:chExt cx="2394737" cy="2325230"/>
          </a:xfrm>
        </p:grpSpPr>
        <p:sp>
          <p:nvSpPr>
            <p:cNvPr id="3" name="橢圓 2"/>
            <p:cNvSpPr/>
            <p:nvPr/>
          </p:nvSpPr>
          <p:spPr>
            <a:xfrm>
              <a:off x="1565582" y="3040464"/>
              <a:ext cx="2160000" cy="21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橢圓 1"/>
            <p:cNvSpPr>
              <a:spLocks noChangeAspect="1"/>
            </p:cNvSpPr>
            <p:nvPr/>
          </p:nvSpPr>
          <p:spPr>
            <a:xfrm>
              <a:off x="2465582" y="2875234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橢圓 4"/>
            <p:cNvSpPr>
              <a:spLocks noChangeAspect="1"/>
            </p:cNvSpPr>
            <p:nvPr/>
          </p:nvSpPr>
          <p:spPr>
            <a:xfrm>
              <a:off x="1457572" y="358939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>
              <a:spLocks noChangeAspect="1"/>
            </p:cNvSpPr>
            <p:nvPr/>
          </p:nvSpPr>
          <p:spPr>
            <a:xfrm>
              <a:off x="3492309" y="3606846"/>
              <a:ext cx="360000" cy="3425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>
              <a:spLocks noChangeAspect="1"/>
            </p:cNvSpPr>
            <p:nvPr/>
          </p:nvSpPr>
          <p:spPr>
            <a:xfrm>
              <a:off x="1817572" y="4782395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>
              <a:spLocks noChangeAspect="1"/>
            </p:cNvSpPr>
            <p:nvPr/>
          </p:nvSpPr>
          <p:spPr>
            <a:xfrm>
              <a:off x="3089275" y="4782395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017233" y="3004401"/>
            <a:ext cx="1535218" cy="461665"/>
            <a:chOff x="5017233" y="3004401"/>
            <a:chExt cx="1535218" cy="461665"/>
          </a:xfrm>
        </p:grpSpPr>
        <p:sp>
          <p:nvSpPr>
            <p:cNvPr id="12" name="橢圓 11"/>
            <p:cNvSpPr>
              <a:spLocks noChangeAspect="1"/>
            </p:cNvSpPr>
            <p:nvPr/>
          </p:nvSpPr>
          <p:spPr>
            <a:xfrm>
              <a:off x="5017233" y="3055234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444455" y="300440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誠實者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17233" y="3658799"/>
            <a:ext cx="1535218" cy="461665"/>
            <a:chOff x="5017233" y="4371562"/>
            <a:chExt cx="1535218" cy="461665"/>
          </a:xfrm>
        </p:grpSpPr>
        <p:sp>
          <p:nvSpPr>
            <p:cNvPr id="13" name="橢圓 12"/>
            <p:cNvSpPr>
              <a:spLocks noChangeAspect="1"/>
            </p:cNvSpPr>
            <p:nvPr/>
          </p:nvSpPr>
          <p:spPr>
            <a:xfrm>
              <a:off x="5017233" y="4422395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444455" y="4371562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說謊者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8" name="橢圓 17"/>
          <p:cNvSpPr>
            <a:spLocks noChangeAspect="1"/>
          </p:cNvSpPr>
          <p:nvPr/>
        </p:nvSpPr>
        <p:spPr>
          <a:xfrm>
            <a:off x="2471057" y="2544456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>
            <a:spLocks noChangeAspect="1"/>
          </p:cNvSpPr>
          <p:nvPr/>
        </p:nvSpPr>
        <p:spPr>
          <a:xfrm>
            <a:off x="1817572" y="4447002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>
            <a:spLocks noChangeAspect="1"/>
          </p:cNvSpPr>
          <p:nvPr/>
        </p:nvSpPr>
        <p:spPr>
          <a:xfrm>
            <a:off x="1457572" y="3261180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>
            <a:spLocks noChangeAspect="1"/>
          </p:cNvSpPr>
          <p:nvPr/>
        </p:nvSpPr>
        <p:spPr>
          <a:xfrm>
            <a:off x="3492309" y="3269904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>
            <a:spLocks noChangeAspect="1"/>
          </p:cNvSpPr>
          <p:nvPr/>
        </p:nvSpPr>
        <p:spPr>
          <a:xfrm>
            <a:off x="3089275" y="4454178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56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altLang="zh-TW" dirty="0" smtClean="0"/>
                  <a:t>Special Case - Complete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/>
                  <a:t>-</a:t>
                </a:r>
                <a:r>
                  <a:rPr lang="en-US" altLang="zh-TW" dirty="0" err="1"/>
                  <a:t>ary</a:t>
                </a:r>
                <a:r>
                  <a:rPr lang="en-US" altLang="zh-TW" dirty="0"/>
                  <a:t> tree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19" t="-13043" b="-24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內容版面配置區 8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=10,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=5,  |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|=9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3" name="內容版面配置區 8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橢圓 42"/>
          <p:cNvSpPr/>
          <p:nvPr/>
        </p:nvSpPr>
        <p:spPr>
          <a:xfrm>
            <a:off x="4417525" y="2341451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4" name="群組 53"/>
          <p:cNvGrpSpPr/>
          <p:nvPr/>
        </p:nvGrpSpPr>
        <p:grpSpPr>
          <a:xfrm>
            <a:off x="2647117" y="3078183"/>
            <a:ext cx="3900816" cy="365061"/>
            <a:chOff x="2647117" y="3362906"/>
            <a:chExt cx="3900816" cy="365061"/>
          </a:xfrm>
          <a:noFill/>
        </p:grpSpPr>
        <p:sp>
          <p:nvSpPr>
            <p:cNvPr id="39" name="橢圓 38"/>
            <p:cNvSpPr/>
            <p:nvPr/>
          </p:nvSpPr>
          <p:spPr>
            <a:xfrm>
              <a:off x="2647117" y="336290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6187933" y="336796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1761913" y="4019946"/>
            <a:ext cx="5671224" cy="365061"/>
            <a:chOff x="1761913" y="4512736"/>
            <a:chExt cx="5671224" cy="365061"/>
          </a:xfrm>
          <a:noFill/>
        </p:grpSpPr>
        <p:sp>
          <p:nvSpPr>
            <p:cNvPr id="23" name="橢圓 22"/>
            <p:cNvSpPr/>
            <p:nvPr/>
          </p:nvSpPr>
          <p:spPr>
            <a:xfrm>
              <a:off x="1761913" y="451273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3532321" y="451273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5302729" y="451779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073137" y="451779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1319311" y="4972673"/>
            <a:ext cx="6556428" cy="365061"/>
            <a:chOff x="1319311" y="5257396"/>
            <a:chExt cx="6556428" cy="365061"/>
          </a:xfrm>
        </p:grpSpPr>
        <p:sp>
          <p:nvSpPr>
            <p:cNvPr id="4" name="橢圓 3"/>
            <p:cNvSpPr/>
            <p:nvPr/>
          </p:nvSpPr>
          <p:spPr>
            <a:xfrm>
              <a:off x="1319311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2204515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3089719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3974923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4860127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5745331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6630535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515739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56" name="直線接點 55"/>
          <p:cNvCxnSpPr>
            <a:stCxn id="43" idx="3"/>
            <a:endCxn id="39" idx="7"/>
          </p:cNvCxnSpPr>
          <p:nvPr/>
        </p:nvCxnSpPr>
        <p:spPr>
          <a:xfrm flipH="1">
            <a:off x="2954396" y="2648730"/>
            <a:ext cx="1515850" cy="48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43" idx="5"/>
            <a:endCxn id="48" idx="1"/>
          </p:cNvCxnSpPr>
          <p:nvPr/>
        </p:nvCxnSpPr>
        <p:spPr>
          <a:xfrm>
            <a:off x="4724804" y="2648730"/>
            <a:ext cx="1515850" cy="48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39" idx="3"/>
            <a:endCxn id="23" idx="0"/>
          </p:cNvCxnSpPr>
          <p:nvPr/>
        </p:nvCxnSpPr>
        <p:spPr>
          <a:xfrm flipH="1">
            <a:off x="1941913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39" idx="5"/>
            <a:endCxn id="41" idx="0"/>
          </p:cNvCxnSpPr>
          <p:nvPr/>
        </p:nvCxnSpPr>
        <p:spPr>
          <a:xfrm>
            <a:off x="2954396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48" idx="3"/>
            <a:endCxn id="46" idx="0"/>
          </p:cNvCxnSpPr>
          <p:nvPr/>
        </p:nvCxnSpPr>
        <p:spPr>
          <a:xfrm flipH="1">
            <a:off x="5482729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48" idx="5"/>
            <a:endCxn id="50" idx="0"/>
          </p:cNvCxnSpPr>
          <p:nvPr/>
        </p:nvCxnSpPr>
        <p:spPr>
          <a:xfrm>
            <a:off x="6495212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23" idx="4"/>
            <a:endCxn id="4" idx="0"/>
          </p:cNvCxnSpPr>
          <p:nvPr/>
        </p:nvCxnSpPr>
        <p:spPr>
          <a:xfrm flipH="1">
            <a:off x="149931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23" idx="4"/>
            <a:endCxn id="38" idx="0"/>
          </p:cNvCxnSpPr>
          <p:nvPr/>
        </p:nvCxnSpPr>
        <p:spPr>
          <a:xfrm>
            <a:off x="1941913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41" idx="4"/>
            <a:endCxn id="40" idx="0"/>
          </p:cNvCxnSpPr>
          <p:nvPr/>
        </p:nvCxnSpPr>
        <p:spPr>
          <a:xfrm flipH="1">
            <a:off x="3269719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41" idx="4"/>
            <a:endCxn id="42" idx="0"/>
          </p:cNvCxnSpPr>
          <p:nvPr/>
        </p:nvCxnSpPr>
        <p:spPr>
          <a:xfrm>
            <a:off x="371232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6" idx="4"/>
            <a:endCxn id="45" idx="0"/>
          </p:cNvCxnSpPr>
          <p:nvPr/>
        </p:nvCxnSpPr>
        <p:spPr>
          <a:xfrm flipH="1">
            <a:off x="504012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>
            <a:stCxn id="46" idx="4"/>
            <a:endCxn id="47" idx="0"/>
          </p:cNvCxnSpPr>
          <p:nvPr/>
        </p:nvCxnSpPr>
        <p:spPr>
          <a:xfrm>
            <a:off x="5482729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>
            <a:stCxn id="50" idx="4"/>
            <a:endCxn id="49" idx="0"/>
          </p:cNvCxnSpPr>
          <p:nvPr/>
        </p:nvCxnSpPr>
        <p:spPr>
          <a:xfrm flipH="1">
            <a:off x="6810535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stCxn id="50" idx="4"/>
            <a:endCxn id="51" idx="0"/>
          </p:cNvCxnSpPr>
          <p:nvPr/>
        </p:nvCxnSpPr>
        <p:spPr>
          <a:xfrm>
            <a:off x="725313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80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altLang="zh-TW" dirty="0" smtClean="0"/>
                  <a:t>Special Case - Complete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/>
                  <a:t>-</a:t>
                </a:r>
                <a:r>
                  <a:rPr lang="en-US" altLang="zh-TW" dirty="0" err="1"/>
                  <a:t>ary</a:t>
                </a:r>
                <a:r>
                  <a:rPr lang="en-US" altLang="zh-TW" dirty="0"/>
                  <a:t> tree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19" t="-13043" b="-24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內容版面配置區 8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=10,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=5,  |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|=10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3" name="內容版面配置區 8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橢圓 42"/>
          <p:cNvSpPr/>
          <p:nvPr/>
        </p:nvSpPr>
        <p:spPr>
          <a:xfrm>
            <a:off x="4417525" y="2341451"/>
            <a:ext cx="360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4" name="群組 53"/>
          <p:cNvGrpSpPr/>
          <p:nvPr/>
        </p:nvGrpSpPr>
        <p:grpSpPr>
          <a:xfrm>
            <a:off x="2647117" y="3078183"/>
            <a:ext cx="3900816" cy="365061"/>
            <a:chOff x="2647117" y="3362906"/>
            <a:chExt cx="3900816" cy="365061"/>
          </a:xfrm>
        </p:grpSpPr>
        <p:sp>
          <p:nvSpPr>
            <p:cNvPr id="39" name="橢圓 38"/>
            <p:cNvSpPr/>
            <p:nvPr/>
          </p:nvSpPr>
          <p:spPr>
            <a:xfrm>
              <a:off x="2647117" y="336290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6187933" y="336796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1761913" y="4019946"/>
            <a:ext cx="5671224" cy="365061"/>
            <a:chOff x="1761913" y="4512736"/>
            <a:chExt cx="5671224" cy="365061"/>
          </a:xfrm>
          <a:noFill/>
        </p:grpSpPr>
        <p:sp>
          <p:nvSpPr>
            <p:cNvPr id="23" name="橢圓 22"/>
            <p:cNvSpPr/>
            <p:nvPr/>
          </p:nvSpPr>
          <p:spPr>
            <a:xfrm>
              <a:off x="1761913" y="451273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3532321" y="451273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5302729" y="451779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073137" y="451779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1319311" y="4972673"/>
            <a:ext cx="6556428" cy="365061"/>
            <a:chOff x="1319311" y="5257396"/>
            <a:chExt cx="6556428" cy="365061"/>
          </a:xfrm>
        </p:grpSpPr>
        <p:sp>
          <p:nvSpPr>
            <p:cNvPr id="4" name="橢圓 3"/>
            <p:cNvSpPr/>
            <p:nvPr/>
          </p:nvSpPr>
          <p:spPr>
            <a:xfrm>
              <a:off x="1319311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2204515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3089719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3974923" y="5257396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4860127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5745331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6630535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515739" y="5262457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56" name="直線接點 55"/>
          <p:cNvCxnSpPr>
            <a:stCxn id="43" idx="3"/>
            <a:endCxn id="39" idx="7"/>
          </p:cNvCxnSpPr>
          <p:nvPr/>
        </p:nvCxnSpPr>
        <p:spPr>
          <a:xfrm flipH="1">
            <a:off x="2954396" y="2648730"/>
            <a:ext cx="1515850" cy="48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43" idx="5"/>
            <a:endCxn id="48" idx="1"/>
          </p:cNvCxnSpPr>
          <p:nvPr/>
        </p:nvCxnSpPr>
        <p:spPr>
          <a:xfrm>
            <a:off x="4724804" y="2648730"/>
            <a:ext cx="1515850" cy="48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39" idx="3"/>
            <a:endCxn id="23" idx="0"/>
          </p:cNvCxnSpPr>
          <p:nvPr/>
        </p:nvCxnSpPr>
        <p:spPr>
          <a:xfrm flipH="1">
            <a:off x="1941913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39" idx="5"/>
            <a:endCxn id="41" idx="0"/>
          </p:cNvCxnSpPr>
          <p:nvPr/>
        </p:nvCxnSpPr>
        <p:spPr>
          <a:xfrm>
            <a:off x="2954396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48" idx="3"/>
            <a:endCxn id="46" idx="0"/>
          </p:cNvCxnSpPr>
          <p:nvPr/>
        </p:nvCxnSpPr>
        <p:spPr>
          <a:xfrm flipH="1">
            <a:off x="5482729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48" idx="5"/>
            <a:endCxn id="50" idx="0"/>
          </p:cNvCxnSpPr>
          <p:nvPr/>
        </p:nvCxnSpPr>
        <p:spPr>
          <a:xfrm>
            <a:off x="6495212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23" idx="4"/>
            <a:endCxn id="4" idx="0"/>
          </p:cNvCxnSpPr>
          <p:nvPr/>
        </p:nvCxnSpPr>
        <p:spPr>
          <a:xfrm flipH="1">
            <a:off x="149931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23" idx="4"/>
            <a:endCxn id="38" idx="0"/>
          </p:cNvCxnSpPr>
          <p:nvPr/>
        </p:nvCxnSpPr>
        <p:spPr>
          <a:xfrm>
            <a:off x="1941913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41" idx="4"/>
            <a:endCxn id="40" idx="0"/>
          </p:cNvCxnSpPr>
          <p:nvPr/>
        </p:nvCxnSpPr>
        <p:spPr>
          <a:xfrm flipH="1">
            <a:off x="3269719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41" idx="4"/>
            <a:endCxn id="42" idx="0"/>
          </p:cNvCxnSpPr>
          <p:nvPr/>
        </p:nvCxnSpPr>
        <p:spPr>
          <a:xfrm>
            <a:off x="371232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6" idx="4"/>
            <a:endCxn id="45" idx="0"/>
          </p:cNvCxnSpPr>
          <p:nvPr/>
        </p:nvCxnSpPr>
        <p:spPr>
          <a:xfrm flipH="1">
            <a:off x="504012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>
            <a:stCxn id="46" idx="4"/>
            <a:endCxn id="47" idx="0"/>
          </p:cNvCxnSpPr>
          <p:nvPr/>
        </p:nvCxnSpPr>
        <p:spPr>
          <a:xfrm>
            <a:off x="5482729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>
            <a:stCxn id="50" idx="4"/>
            <a:endCxn id="49" idx="0"/>
          </p:cNvCxnSpPr>
          <p:nvPr/>
        </p:nvCxnSpPr>
        <p:spPr>
          <a:xfrm flipH="1">
            <a:off x="6810535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stCxn id="50" idx="4"/>
            <a:endCxn id="51" idx="0"/>
          </p:cNvCxnSpPr>
          <p:nvPr/>
        </p:nvCxnSpPr>
        <p:spPr>
          <a:xfrm>
            <a:off x="725313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6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altLang="zh-TW" dirty="0" smtClean="0"/>
                  <a:t>Special Case - Complete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dirty="0"/>
                  <a:t>-</a:t>
                </a:r>
                <a:r>
                  <a:rPr lang="en-US" altLang="zh-TW" dirty="0" err="1"/>
                  <a:t>ary</a:t>
                </a:r>
                <a:r>
                  <a:rPr lang="en-US" altLang="zh-TW" dirty="0"/>
                  <a:t> tree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19" t="-13043" b="-24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內容版面配置區 8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=5,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=2, </m:t>
                    </m:r>
                    <m:d>
                      <m:dPr>
                        <m:begChr m:val="|"/>
                        <m:endChr m:val="|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𝑑𝑜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𝑒𝑥𝑖𝑠𝑡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3" name="內容版面配置區 8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橢圓 42"/>
          <p:cNvSpPr/>
          <p:nvPr/>
        </p:nvSpPr>
        <p:spPr>
          <a:xfrm>
            <a:off x="4417525" y="2341451"/>
            <a:ext cx="360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4" name="群組 53"/>
          <p:cNvGrpSpPr/>
          <p:nvPr/>
        </p:nvGrpSpPr>
        <p:grpSpPr>
          <a:xfrm>
            <a:off x="2647117" y="3078183"/>
            <a:ext cx="3900816" cy="365061"/>
            <a:chOff x="2647117" y="3362906"/>
            <a:chExt cx="3900816" cy="365061"/>
          </a:xfrm>
          <a:noFill/>
        </p:grpSpPr>
        <p:sp>
          <p:nvSpPr>
            <p:cNvPr id="39" name="橢圓 38"/>
            <p:cNvSpPr/>
            <p:nvPr/>
          </p:nvSpPr>
          <p:spPr>
            <a:xfrm>
              <a:off x="2647117" y="336290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6187933" y="336796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1761913" y="4019946"/>
            <a:ext cx="5671224" cy="365061"/>
            <a:chOff x="1761913" y="4512736"/>
            <a:chExt cx="5671224" cy="365061"/>
          </a:xfrm>
          <a:noFill/>
        </p:grpSpPr>
        <p:sp>
          <p:nvSpPr>
            <p:cNvPr id="23" name="橢圓 22"/>
            <p:cNvSpPr/>
            <p:nvPr/>
          </p:nvSpPr>
          <p:spPr>
            <a:xfrm>
              <a:off x="1761913" y="451273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3532321" y="451273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5302729" y="451779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7073137" y="451779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1319311" y="4972673"/>
            <a:ext cx="6556428" cy="365061"/>
            <a:chOff x="1319311" y="5257396"/>
            <a:chExt cx="6556428" cy="365061"/>
          </a:xfrm>
          <a:noFill/>
        </p:grpSpPr>
        <p:sp>
          <p:nvSpPr>
            <p:cNvPr id="4" name="橢圓 3"/>
            <p:cNvSpPr/>
            <p:nvPr/>
          </p:nvSpPr>
          <p:spPr>
            <a:xfrm>
              <a:off x="1319311" y="525739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2204515" y="525739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3089719" y="525739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3974923" y="5257396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4860127" y="526245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5745331" y="526245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6630535" y="526245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7515739" y="526245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56" name="直線接點 55"/>
          <p:cNvCxnSpPr>
            <a:stCxn id="43" idx="3"/>
            <a:endCxn id="39" idx="7"/>
          </p:cNvCxnSpPr>
          <p:nvPr/>
        </p:nvCxnSpPr>
        <p:spPr>
          <a:xfrm flipH="1">
            <a:off x="2954396" y="2648730"/>
            <a:ext cx="1515850" cy="48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>
            <a:stCxn id="43" idx="5"/>
            <a:endCxn id="48" idx="1"/>
          </p:cNvCxnSpPr>
          <p:nvPr/>
        </p:nvCxnSpPr>
        <p:spPr>
          <a:xfrm>
            <a:off x="4724804" y="2648730"/>
            <a:ext cx="1515850" cy="48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>
            <a:stCxn id="39" idx="3"/>
            <a:endCxn id="23" idx="0"/>
          </p:cNvCxnSpPr>
          <p:nvPr/>
        </p:nvCxnSpPr>
        <p:spPr>
          <a:xfrm flipH="1">
            <a:off x="1941913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stCxn id="39" idx="5"/>
            <a:endCxn id="41" idx="0"/>
          </p:cNvCxnSpPr>
          <p:nvPr/>
        </p:nvCxnSpPr>
        <p:spPr>
          <a:xfrm>
            <a:off x="2954396" y="3385462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48" idx="3"/>
            <a:endCxn id="46" idx="0"/>
          </p:cNvCxnSpPr>
          <p:nvPr/>
        </p:nvCxnSpPr>
        <p:spPr>
          <a:xfrm flipH="1">
            <a:off x="5482729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48" idx="5"/>
            <a:endCxn id="50" idx="0"/>
          </p:cNvCxnSpPr>
          <p:nvPr/>
        </p:nvCxnSpPr>
        <p:spPr>
          <a:xfrm>
            <a:off x="6495212" y="3390523"/>
            <a:ext cx="757925" cy="63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stCxn id="23" idx="4"/>
            <a:endCxn id="4" idx="0"/>
          </p:cNvCxnSpPr>
          <p:nvPr/>
        </p:nvCxnSpPr>
        <p:spPr>
          <a:xfrm flipH="1">
            <a:off x="149931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23" idx="4"/>
            <a:endCxn id="38" idx="0"/>
          </p:cNvCxnSpPr>
          <p:nvPr/>
        </p:nvCxnSpPr>
        <p:spPr>
          <a:xfrm>
            <a:off x="1941913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41" idx="4"/>
            <a:endCxn id="40" idx="0"/>
          </p:cNvCxnSpPr>
          <p:nvPr/>
        </p:nvCxnSpPr>
        <p:spPr>
          <a:xfrm flipH="1">
            <a:off x="3269719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stCxn id="41" idx="4"/>
            <a:endCxn id="42" idx="0"/>
          </p:cNvCxnSpPr>
          <p:nvPr/>
        </p:nvCxnSpPr>
        <p:spPr>
          <a:xfrm>
            <a:off x="3712321" y="4379946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6" idx="4"/>
            <a:endCxn id="45" idx="0"/>
          </p:cNvCxnSpPr>
          <p:nvPr/>
        </p:nvCxnSpPr>
        <p:spPr>
          <a:xfrm flipH="1">
            <a:off x="504012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>
            <a:stCxn id="46" idx="4"/>
            <a:endCxn id="47" idx="0"/>
          </p:cNvCxnSpPr>
          <p:nvPr/>
        </p:nvCxnSpPr>
        <p:spPr>
          <a:xfrm>
            <a:off x="5482729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9"/>
          <p:cNvCxnSpPr>
            <a:stCxn id="50" idx="4"/>
            <a:endCxn id="49" idx="0"/>
          </p:cNvCxnSpPr>
          <p:nvPr/>
        </p:nvCxnSpPr>
        <p:spPr>
          <a:xfrm flipH="1">
            <a:off x="6810535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stCxn id="50" idx="4"/>
            <a:endCxn id="51" idx="0"/>
          </p:cNvCxnSpPr>
          <p:nvPr/>
        </p:nvCxnSpPr>
        <p:spPr>
          <a:xfrm>
            <a:off x="7253137" y="4385007"/>
            <a:ext cx="442602" cy="5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橢圓 83"/>
          <p:cNvSpPr/>
          <p:nvPr/>
        </p:nvSpPr>
        <p:spPr>
          <a:xfrm>
            <a:off x="706333" y="2341451"/>
            <a:ext cx="4153794" cy="395531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53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Special Case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472" t="-21014" b="-318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0" name="群組 289"/>
          <p:cNvGrpSpPr/>
          <p:nvPr/>
        </p:nvGrpSpPr>
        <p:grpSpPr>
          <a:xfrm>
            <a:off x="769419" y="2237826"/>
            <a:ext cx="7526579" cy="2448000"/>
            <a:chOff x="769419" y="2237826"/>
            <a:chExt cx="7526579" cy="2448000"/>
          </a:xfrm>
        </p:grpSpPr>
        <p:grpSp>
          <p:nvGrpSpPr>
            <p:cNvPr id="16" name="群組 15"/>
            <p:cNvGrpSpPr/>
            <p:nvPr/>
          </p:nvGrpSpPr>
          <p:grpSpPr>
            <a:xfrm>
              <a:off x="2759528" y="2237826"/>
              <a:ext cx="3603738" cy="233126"/>
              <a:chOff x="2243959" y="2322351"/>
              <a:chExt cx="2826309" cy="182834"/>
            </a:xfrm>
            <a:solidFill>
              <a:srgbClr val="FF0000"/>
            </a:solidFill>
          </p:grpSpPr>
          <p:sp>
            <p:nvSpPr>
              <p:cNvPr id="4" name="橢圓 3"/>
              <p:cNvSpPr/>
              <p:nvPr/>
            </p:nvSpPr>
            <p:spPr>
              <a:xfrm>
                <a:off x="4890268" y="2325185"/>
                <a:ext cx="180000" cy="18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橢圓 4"/>
              <p:cNvSpPr/>
              <p:nvPr/>
            </p:nvSpPr>
            <p:spPr>
              <a:xfrm>
                <a:off x="2243959" y="2322786"/>
                <a:ext cx="180000" cy="18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" name="橢圓 5"/>
              <p:cNvSpPr/>
              <p:nvPr/>
            </p:nvSpPr>
            <p:spPr>
              <a:xfrm>
                <a:off x="2764221" y="2322786"/>
                <a:ext cx="180000" cy="18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橢圓 6"/>
              <p:cNvSpPr/>
              <p:nvPr/>
            </p:nvSpPr>
            <p:spPr>
              <a:xfrm>
                <a:off x="3284483" y="2322351"/>
                <a:ext cx="180000" cy="18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橢圓 7"/>
              <p:cNvSpPr/>
              <p:nvPr/>
            </p:nvSpPr>
            <p:spPr>
              <a:xfrm>
                <a:off x="3804745" y="2322351"/>
                <a:ext cx="180000" cy="18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橢圓 8"/>
              <p:cNvSpPr/>
              <p:nvPr/>
            </p:nvSpPr>
            <p:spPr>
              <a:xfrm>
                <a:off x="4325007" y="2322351"/>
                <a:ext cx="180000" cy="18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7" name="群組 16"/>
            <p:cNvGrpSpPr/>
            <p:nvPr/>
          </p:nvGrpSpPr>
          <p:grpSpPr>
            <a:xfrm>
              <a:off x="769419" y="4455759"/>
              <a:ext cx="7526579" cy="230067"/>
              <a:chOff x="1723697" y="2322351"/>
              <a:chExt cx="5902882" cy="180435"/>
            </a:xfrm>
          </p:grpSpPr>
          <p:sp>
            <p:nvSpPr>
              <p:cNvPr id="18" name="橢圓 17"/>
              <p:cNvSpPr/>
              <p:nvPr/>
            </p:nvSpPr>
            <p:spPr>
              <a:xfrm>
                <a:off x="1723697" y="2322786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橢圓 18"/>
              <p:cNvSpPr/>
              <p:nvPr/>
            </p:nvSpPr>
            <p:spPr>
              <a:xfrm>
                <a:off x="2243959" y="2322786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橢圓 19"/>
              <p:cNvSpPr/>
              <p:nvPr/>
            </p:nvSpPr>
            <p:spPr>
              <a:xfrm>
                <a:off x="2764221" y="2322786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3284483" y="2322351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橢圓 21"/>
              <p:cNvSpPr/>
              <p:nvPr/>
            </p:nvSpPr>
            <p:spPr>
              <a:xfrm>
                <a:off x="3804745" y="2322351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橢圓 22"/>
              <p:cNvSpPr/>
              <p:nvPr/>
            </p:nvSpPr>
            <p:spPr>
              <a:xfrm>
                <a:off x="4325007" y="2322351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4845269" y="2322351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橢圓 24"/>
              <p:cNvSpPr/>
              <p:nvPr/>
            </p:nvSpPr>
            <p:spPr>
              <a:xfrm>
                <a:off x="5365531" y="2322351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橢圓 25"/>
              <p:cNvSpPr/>
              <p:nvPr/>
            </p:nvSpPr>
            <p:spPr>
              <a:xfrm>
                <a:off x="5885793" y="2322351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橢圓 26"/>
              <p:cNvSpPr/>
              <p:nvPr/>
            </p:nvSpPr>
            <p:spPr>
              <a:xfrm>
                <a:off x="6406055" y="2322351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橢圓 27"/>
              <p:cNvSpPr/>
              <p:nvPr/>
            </p:nvSpPr>
            <p:spPr>
              <a:xfrm>
                <a:off x="6926317" y="2322351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橢圓 28"/>
              <p:cNvSpPr/>
              <p:nvPr/>
            </p:nvSpPr>
            <p:spPr>
              <a:xfrm>
                <a:off x="7446579" y="2322351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31" name="直線接點 30"/>
            <p:cNvCxnSpPr>
              <a:stCxn id="4" idx="4"/>
              <a:endCxn id="18" idx="0"/>
            </p:cNvCxnSpPr>
            <p:nvPr/>
          </p:nvCxnSpPr>
          <p:spPr>
            <a:xfrm flipH="1">
              <a:off x="884175" y="2470952"/>
              <a:ext cx="5364334" cy="1985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4" idx="4"/>
              <a:endCxn id="19" idx="0"/>
            </p:cNvCxnSpPr>
            <p:nvPr/>
          </p:nvCxnSpPr>
          <p:spPr>
            <a:xfrm flipH="1">
              <a:off x="1547545" y="2470952"/>
              <a:ext cx="4700965" cy="1985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>
              <a:stCxn id="4" idx="4"/>
              <a:endCxn id="20" idx="0"/>
            </p:cNvCxnSpPr>
            <p:nvPr/>
          </p:nvCxnSpPr>
          <p:spPr>
            <a:xfrm flipH="1">
              <a:off x="2210915" y="2470952"/>
              <a:ext cx="4037596" cy="1985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>
              <a:stCxn id="4" idx="4"/>
              <a:endCxn id="21" idx="0"/>
            </p:cNvCxnSpPr>
            <p:nvPr/>
          </p:nvCxnSpPr>
          <p:spPr>
            <a:xfrm flipH="1">
              <a:off x="2874284" y="2470952"/>
              <a:ext cx="3374227" cy="198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4" idx="4"/>
              <a:endCxn id="22" idx="0"/>
            </p:cNvCxnSpPr>
            <p:nvPr/>
          </p:nvCxnSpPr>
          <p:spPr>
            <a:xfrm flipH="1">
              <a:off x="3537654" y="2470952"/>
              <a:ext cx="2710856" cy="198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>
              <a:stCxn id="4" idx="4"/>
              <a:endCxn id="23" idx="0"/>
            </p:cNvCxnSpPr>
            <p:nvPr/>
          </p:nvCxnSpPr>
          <p:spPr>
            <a:xfrm flipH="1">
              <a:off x="4201022" y="2470952"/>
              <a:ext cx="2047487" cy="198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>
              <a:stCxn id="4" idx="4"/>
              <a:endCxn id="24" idx="0"/>
            </p:cNvCxnSpPr>
            <p:nvPr/>
          </p:nvCxnSpPr>
          <p:spPr>
            <a:xfrm flipH="1">
              <a:off x="4864393" y="2470952"/>
              <a:ext cx="1384117" cy="198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>
              <a:stCxn id="4" idx="4"/>
              <a:endCxn id="25" idx="0"/>
            </p:cNvCxnSpPr>
            <p:nvPr/>
          </p:nvCxnSpPr>
          <p:spPr>
            <a:xfrm flipH="1">
              <a:off x="5527763" y="2470952"/>
              <a:ext cx="720747" cy="198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>
              <a:stCxn id="4" idx="4"/>
              <a:endCxn id="26" idx="0"/>
            </p:cNvCxnSpPr>
            <p:nvPr/>
          </p:nvCxnSpPr>
          <p:spPr>
            <a:xfrm flipH="1">
              <a:off x="6191133" y="2470952"/>
              <a:ext cx="57377" cy="198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4" idx="4"/>
              <a:endCxn id="27" idx="0"/>
            </p:cNvCxnSpPr>
            <p:nvPr/>
          </p:nvCxnSpPr>
          <p:spPr>
            <a:xfrm>
              <a:off x="6248510" y="2470952"/>
              <a:ext cx="605992" cy="198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>
              <a:stCxn id="4" idx="4"/>
              <a:endCxn id="28" idx="0"/>
            </p:cNvCxnSpPr>
            <p:nvPr/>
          </p:nvCxnSpPr>
          <p:spPr>
            <a:xfrm>
              <a:off x="6248510" y="2470952"/>
              <a:ext cx="1269363" cy="198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>
              <a:stCxn id="4" idx="4"/>
              <a:endCxn id="29" idx="0"/>
            </p:cNvCxnSpPr>
            <p:nvPr/>
          </p:nvCxnSpPr>
          <p:spPr>
            <a:xfrm>
              <a:off x="6248510" y="2470952"/>
              <a:ext cx="1932732" cy="1984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>
              <a:stCxn id="5" idx="4"/>
              <a:endCxn id="18" idx="0"/>
            </p:cNvCxnSpPr>
            <p:nvPr/>
          </p:nvCxnSpPr>
          <p:spPr>
            <a:xfrm flipH="1">
              <a:off x="884175" y="2467893"/>
              <a:ext cx="199010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stCxn id="5" idx="4"/>
              <a:endCxn id="19" idx="0"/>
            </p:cNvCxnSpPr>
            <p:nvPr/>
          </p:nvCxnSpPr>
          <p:spPr>
            <a:xfrm flipH="1">
              <a:off x="1547545" y="2467893"/>
              <a:ext cx="132673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>
              <a:stCxn id="5" idx="4"/>
              <a:endCxn id="20" idx="0"/>
            </p:cNvCxnSpPr>
            <p:nvPr/>
          </p:nvCxnSpPr>
          <p:spPr>
            <a:xfrm flipH="1">
              <a:off x="2210915" y="2467893"/>
              <a:ext cx="66337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>
              <a:stCxn id="5" idx="4"/>
              <a:endCxn id="21" idx="0"/>
            </p:cNvCxnSpPr>
            <p:nvPr/>
          </p:nvCxnSpPr>
          <p:spPr>
            <a:xfrm>
              <a:off x="2874284" y="2467893"/>
              <a:ext cx="0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>
              <a:stCxn id="5" idx="4"/>
              <a:endCxn id="22" idx="0"/>
            </p:cNvCxnSpPr>
            <p:nvPr/>
          </p:nvCxnSpPr>
          <p:spPr>
            <a:xfrm>
              <a:off x="2874284" y="2467893"/>
              <a:ext cx="663370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>
              <a:stCxn id="5" idx="4"/>
              <a:endCxn id="23" idx="0"/>
            </p:cNvCxnSpPr>
            <p:nvPr/>
          </p:nvCxnSpPr>
          <p:spPr>
            <a:xfrm>
              <a:off x="2874284" y="2467893"/>
              <a:ext cx="1326739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>
              <a:stCxn id="5" idx="4"/>
              <a:endCxn id="24" idx="0"/>
            </p:cNvCxnSpPr>
            <p:nvPr/>
          </p:nvCxnSpPr>
          <p:spPr>
            <a:xfrm>
              <a:off x="2874284" y="2467893"/>
              <a:ext cx="1990109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>
              <a:stCxn id="5" idx="4"/>
              <a:endCxn id="25" idx="0"/>
            </p:cNvCxnSpPr>
            <p:nvPr/>
          </p:nvCxnSpPr>
          <p:spPr>
            <a:xfrm>
              <a:off x="2874284" y="2467893"/>
              <a:ext cx="2653479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>
              <a:stCxn id="5" idx="4"/>
              <a:endCxn id="26" idx="0"/>
            </p:cNvCxnSpPr>
            <p:nvPr/>
          </p:nvCxnSpPr>
          <p:spPr>
            <a:xfrm>
              <a:off x="2874284" y="2467893"/>
              <a:ext cx="3316848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>
              <a:stCxn id="5" idx="4"/>
              <a:endCxn id="27" idx="0"/>
            </p:cNvCxnSpPr>
            <p:nvPr/>
          </p:nvCxnSpPr>
          <p:spPr>
            <a:xfrm>
              <a:off x="2874284" y="2467893"/>
              <a:ext cx="3980218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>
              <a:stCxn id="5" idx="4"/>
              <a:endCxn id="28" idx="0"/>
            </p:cNvCxnSpPr>
            <p:nvPr/>
          </p:nvCxnSpPr>
          <p:spPr>
            <a:xfrm>
              <a:off x="2874284" y="2467893"/>
              <a:ext cx="4643588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>
              <a:stCxn id="5" idx="4"/>
              <a:endCxn id="29" idx="0"/>
            </p:cNvCxnSpPr>
            <p:nvPr/>
          </p:nvCxnSpPr>
          <p:spPr>
            <a:xfrm>
              <a:off x="2874284" y="2467893"/>
              <a:ext cx="5306958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>
              <a:stCxn id="6" idx="4"/>
              <a:endCxn id="18" idx="0"/>
            </p:cNvCxnSpPr>
            <p:nvPr/>
          </p:nvCxnSpPr>
          <p:spPr>
            <a:xfrm flipH="1">
              <a:off x="884175" y="2467893"/>
              <a:ext cx="265347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>
              <a:stCxn id="6" idx="4"/>
              <a:endCxn id="19" idx="0"/>
            </p:cNvCxnSpPr>
            <p:nvPr/>
          </p:nvCxnSpPr>
          <p:spPr>
            <a:xfrm flipH="1">
              <a:off x="1547545" y="2467893"/>
              <a:ext cx="199010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>
              <a:stCxn id="6" idx="4"/>
              <a:endCxn id="20" idx="0"/>
            </p:cNvCxnSpPr>
            <p:nvPr/>
          </p:nvCxnSpPr>
          <p:spPr>
            <a:xfrm flipH="1">
              <a:off x="2210915" y="2467893"/>
              <a:ext cx="132673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>
              <a:stCxn id="6" idx="4"/>
              <a:endCxn id="21" idx="0"/>
            </p:cNvCxnSpPr>
            <p:nvPr/>
          </p:nvCxnSpPr>
          <p:spPr>
            <a:xfrm flipH="1">
              <a:off x="2874284" y="2467893"/>
              <a:ext cx="663370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>
              <a:stCxn id="6" idx="4"/>
              <a:endCxn id="22" idx="0"/>
            </p:cNvCxnSpPr>
            <p:nvPr/>
          </p:nvCxnSpPr>
          <p:spPr>
            <a:xfrm>
              <a:off x="3537654" y="2467893"/>
              <a:ext cx="0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>
              <a:stCxn id="6" idx="4"/>
              <a:endCxn id="23" idx="0"/>
            </p:cNvCxnSpPr>
            <p:nvPr/>
          </p:nvCxnSpPr>
          <p:spPr>
            <a:xfrm>
              <a:off x="3537654" y="2467893"/>
              <a:ext cx="663370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>
              <a:stCxn id="6" idx="4"/>
              <a:endCxn id="24" idx="0"/>
            </p:cNvCxnSpPr>
            <p:nvPr/>
          </p:nvCxnSpPr>
          <p:spPr>
            <a:xfrm>
              <a:off x="3537654" y="2467893"/>
              <a:ext cx="1326739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>
              <a:stCxn id="6" idx="4"/>
              <a:endCxn id="25" idx="0"/>
            </p:cNvCxnSpPr>
            <p:nvPr/>
          </p:nvCxnSpPr>
          <p:spPr>
            <a:xfrm>
              <a:off x="3537654" y="2467893"/>
              <a:ext cx="1990109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>
              <a:stCxn id="6" idx="4"/>
              <a:endCxn id="26" idx="0"/>
            </p:cNvCxnSpPr>
            <p:nvPr/>
          </p:nvCxnSpPr>
          <p:spPr>
            <a:xfrm>
              <a:off x="3537654" y="2467893"/>
              <a:ext cx="2653479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>
              <a:stCxn id="6" idx="4"/>
              <a:endCxn id="27" idx="0"/>
            </p:cNvCxnSpPr>
            <p:nvPr/>
          </p:nvCxnSpPr>
          <p:spPr>
            <a:xfrm>
              <a:off x="3537654" y="2467893"/>
              <a:ext cx="3316848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>
              <a:stCxn id="6" idx="4"/>
              <a:endCxn id="28" idx="0"/>
            </p:cNvCxnSpPr>
            <p:nvPr/>
          </p:nvCxnSpPr>
          <p:spPr>
            <a:xfrm>
              <a:off x="3537654" y="2467893"/>
              <a:ext cx="3980218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6" idx="4"/>
              <a:endCxn id="29" idx="0"/>
            </p:cNvCxnSpPr>
            <p:nvPr/>
          </p:nvCxnSpPr>
          <p:spPr>
            <a:xfrm>
              <a:off x="3537654" y="2467893"/>
              <a:ext cx="4643588" cy="1987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>
              <a:stCxn id="7" idx="4"/>
              <a:endCxn id="18" idx="0"/>
            </p:cNvCxnSpPr>
            <p:nvPr/>
          </p:nvCxnSpPr>
          <p:spPr>
            <a:xfrm flipH="1">
              <a:off x="884175" y="2467338"/>
              <a:ext cx="3316848" cy="198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接點 108"/>
            <p:cNvCxnSpPr>
              <a:stCxn id="7" idx="4"/>
              <a:endCxn id="19" idx="0"/>
            </p:cNvCxnSpPr>
            <p:nvPr/>
          </p:nvCxnSpPr>
          <p:spPr>
            <a:xfrm flipH="1">
              <a:off x="1547545" y="2467338"/>
              <a:ext cx="2653479" cy="198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>
              <a:stCxn id="7" idx="4"/>
              <a:endCxn id="20" idx="0"/>
            </p:cNvCxnSpPr>
            <p:nvPr/>
          </p:nvCxnSpPr>
          <p:spPr>
            <a:xfrm flipH="1">
              <a:off x="2210915" y="2467338"/>
              <a:ext cx="1990109" cy="198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>
              <a:stCxn id="7" idx="4"/>
              <a:endCxn id="21" idx="0"/>
            </p:cNvCxnSpPr>
            <p:nvPr/>
          </p:nvCxnSpPr>
          <p:spPr>
            <a:xfrm flipH="1">
              <a:off x="2874284" y="2467338"/>
              <a:ext cx="132673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>
              <a:stCxn id="7" idx="4"/>
              <a:endCxn id="22" idx="0"/>
            </p:cNvCxnSpPr>
            <p:nvPr/>
          </p:nvCxnSpPr>
          <p:spPr>
            <a:xfrm flipH="1">
              <a:off x="3537654" y="2467338"/>
              <a:ext cx="66337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>
              <a:stCxn id="7" idx="4"/>
              <a:endCxn id="23" idx="0"/>
            </p:cNvCxnSpPr>
            <p:nvPr/>
          </p:nvCxnSpPr>
          <p:spPr>
            <a:xfrm>
              <a:off x="4201024" y="2467338"/>
              <a:ext cx="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/>
            <p:cNvCxnSpPr>
              <a:stCxn id="7" idx="4"/>
              <a:endCxn id="24" idx="0"/>
            </p:cNvCxnSpPr>
            <p:nvPr/>
          </p:nvCxnSpPr>
          <p:spPr>
            <a:xfrm>
              <a:off x="4201024" y="2467338"/>
              <a:ext cx="66337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接點 121"/>
            <p:cNvCxnSpPr>
              <a:stCxn id="7" idx="4"/>
              <a:endCxn id="25" idx="0"/>
            </p:cNvCxnSpPr>
            <p:nvPr/>
          </p:nvCxnSpPr>
          <p:spPr>
            <a:xfrm>
              <a:off x="4201024" y="2467338"/>
              <a:ext cx="132673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>
              <a:stCxn id="7" idx="4"/>
              <a:endCxn id="26" idx="0"/>
            </p:cNvCxnSpPr>
            <p:nvPr/>
          </p:nvCxnSpPr>
          <p:spPr>
            <a:xfrm>
              <a:off x="4201024" y="2467338"/>
              <a:ext cx="199010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接點 125"/>
            <p:cNvCxnSpPr>
              <a:stCxn id="7" idx="4"/>
              <a:endCxn id="27" idx="0"/>
            </p:cNvCxnSpPr>
            <p:nvPr/>
          </p:nvCxnSpPr>
          <p:spPr>
            <a:xfrm>
              <a:off x="4201024" y="2467338"/>
              <a:ext cx="265347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/>
            <p:cNvCxnSpPr>
              <a:stCxn id="7" idx="4"/>
              <a:endCxn id="28" idx="0"/>
            </p:cNvCxnSpPr>
            <p:nvPr/>
          </p:nvCxnSpPr>
          <p:spPr>
            <a:xfrm>
              <a:off x="4201024" y="2467338"/>
              <a:ext cx="3316848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/>
            <p:cNvCxnSpPr>
              <a:stCxn id="7" idx="4"/>
              <a:endCxn id="29" idx="0"/>
            </p:cNvCxnSpPr>
            <p:nvPr/>
          </p:nvCxnSpPr>
          <p:spPr>
            <a:xfrm>
              <a:off x="4201024" y="2467338"/>
              <a:ext cx="3980218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接點 132"/>
            <p:cNvCxnSpPr>
              <a:stCxn id="8" idx="4"/>
              <a:endCxn id="29" idx="0"/>
            </p:cNvCxnSpPr>
            <p:nvPr/>
          </p:nvCxnSpPr>
          <p:spPr>
            <a:xfrm>
              <a:off x="4864393" y="2467338"/>
              <a:ext cx="3316848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接點 134"/>
            <p:cNvCxnSpPr>
              <a:stCxn id="9" idx="4"/>
              <a:endCxn id="29" idx="0"/>
            </p:cNvCxnSpPr>
            <p:nvPr/>
          </p:nvCxnSpPr>
          <p:spPr>
            <a:xfrm>
              <a:off x="5527763" y="2467338"/>
              <a:ext cx="265347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接點 136"/>
            <p:cNvCxnSpPr>
              <a:stCxn id="9" idx="4"/>
              <a:endCxn id="28" idx="0"/>
            </p:cNvCxnSpPr>
            <p:nvPr/>
          </p:nvCxnSpPr>
          <p:spPr>
            <a:xfrm>
              <a:off x="5527763" y="2467338"/>
              <a:ext cx="199010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接點 138"/>
            <p:cNvCxnSpPr>
              <a:stCxn id="8" idx="4"/>
              <a:endCxn id="28" idx="0"/>
            </p:cNvCxnSpPr>
            <p:nvPr/>
          </p:nvCxnSpPr>
          <p:spPr>
            <a:xfrm>
              <a:off x="4864393" y="2467338"/>
              <a:ext cx="265347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接點 140"/>
            <p:cNvCxnSpPr>
              <a:stCxn id="9" idx="4"/>
              <a:endCxn id="27" idx="0"/>
            </p:cNvCxnSpPr>
            <p:nvPr/>
          </p:nvCxnSpPr>
          <p:spPr>
            <a:xfrm>
              <a:off x="5527763" y="2467338"/>
              <a:ext cx="132673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接點 142"/>
            <p:cNvCxnSpPr>
              <a:stCxn id="8" idx="4"/>
              <a:endCxn id="27" idx="0"/>
            </p:cNvCxnSpPr>
            <p:nvPr/>
          </p:nvCxnSpPr>
          <p:spPr>
            <a:xfrm>
              <a:off x="4864393" y="2467338"/>
              <a:ext cx="199010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接點 144"/>
            <p:cNvCxnSpPr>
              <a:stCxn id="8" idx="4"/>
              <a:endCxn id="26" idx="0"/>
            </p:cNvCxnSpPr>
            <p:nvPr/>
          </p:nvCxnSpPr>
          <p:spPr>
            <a:xfrm>
              <a:off x="4864393" y="2467338"/>
              <a:ext cx="132673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接點 146"/>
            <p:cNvCxnSpPr>
              <a:stCxn id="9" idx="4"/>
              <a:endCxn id="26" idx="0"/>
            </p:cNvCxnSpPr>
            <p:nvPr/>
          </p:nvCxnSpPr>
          <p:spPr>
            <a:xfrm>
              <a:off x="5527763" y="2467338"/>
              <a:ext cx="66337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/>
            <p:cNvCxnSpPr>
              <a:stCxn id="9" idx="4"/>
              <a:endCxn id="25" idx="0"/>
            </p:cNvCxnSpPr>
            <p:nvPr/>
          </p:nvCxnSpPr>
          <p:spPr>
            <a:xfrm>
              <a:off x="5527763" y="2467338"/>
              <a:ext cx="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>
              <a:stCxn id="8" idx="4"/>
              <a:endCxn id="25" idx="0"/>
            </p:cNvCxnSpPr>
            <p:nvPr/>
          </p:nvCxnSpPr>
          <p:spPr>
            <a:xfrm>
              <a:off x="4864393" y="2467338"/>
              <a:ext cx="66337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接點 152"/>
            <p:cNvCxnSpPr>
              <a:stCxn id="9" idx="4"/>
              <a:endCxn id="24" idx="0"/>
            </p:cNvCxnSpPr>
            <p:nvPr/>
          </p:nvCxnSpPr>
          <p:spPr>
            <a:xfrm flipH="1">
              <a:off x="4864393" y="2467338"/>
              <a:ext cx="66337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接點 154"/>
            <p:cNvCxnSpPr>
              <a:stCxn id="8" idx="4"/>
              <a:endCxn id="24" idx="0"/>
            </p:cNvCxnSpPr>
            <p:nvPr/>
          </p:nvCxnSpPr>
          <p:spPr>
            <a:xfrm>
              <a:off x="4864393" y="2467338"/>
              <a:ext cx="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/>
            <p:cNvCxnSpPr>
              <a:stCxn id="8" idx="4"/>
              <a:endCxn id="23" idx="0"/>
            </p:cNvCxnSpPr>
            <p:nvPr/>
          </p:nvCxnSpPr>
          <p:spPr>
            <a:xfrm flipH="1">
              <a:off x="4201024" y="2467338"/>
              <a:ext cx="663370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接點 158"/>
            <p:cNvCxnSpPr>
              <a:stCxn id="8" idx="4"/>
              <a:endCxn id="22" idx="0"/>
            </p:cNvCxnSpPr>
            <p:nvPr/>
          </p:nvCxnSpPr>
          <p:spPr>
            <a:xfrm flipH="1">
              <a:off x="3537654" y="2467338"/>
              <a:ext cx="132673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接點 160"/>
            <p:cNvCxnSpPr>
              <a:stCxn id="8" idx="4"/>
              <a:endCxn id="21" idx="0"/>
            </p:cNvCxnSpPr>
            <p:nvPr/>
          </p:nvCxnSpPr>
          <p:spPr>
            <a:xfrm flipH="1">
              <a:off x="2874284" y="2467338"/>
              <a:ext cx="199010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接點 162"/>
            <p:cNvCxnSpPr>
              <a:stCxn id="8" idx="4"/>
              <a:endCxn id="20" idx="0"/>
            </p:cNvCxnSpPr>
            <p:nvPr/>
          </p:nvCxnSpPr>
          <p:spPr>
            <a:xfrm flipH="1">
              <a:off x="2210915" y="2467338"/>
              <a:ext cx="2653479" cy="198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>
              <a:stCxn id="8" idx="4"/>
              <a:endCxn id="19" idx="0"/>
            </p:cNvCxnSpPr>
            <p:nvPr/>
          </p:nvCxnSpPr>
          <p:spPr>
            <a:xfrm flipH="1">
              <a:off x="1547545" y="2467338"/>
              <a:ext cx="3316848" cy="198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接點 166"/>
            <p:cNvCxnSpPr>
              <a:stCxn id="8" idx="4"/>
              <a:endCxn id="18" idx="0"/>
            </p:cNvCxnSpPr>
            <p:nvPr/>
          </p:nvCxnSpPr>
          <p:spPr>
            <a:xfrm flipH="1">
              <a:off x="884175" y="2467338"/>
              <a:ext cx="3980218" cy="198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接點 168"/>
            <p:cNvCxnSpPr>
              <a:stCxn id="9" idx="4"/>
              <a:endCxn id="18" idx="0"/>
            </p:cNvCxnSpPr>
            <p:nvPr/>
          </p:nvCxnSpPr>
          <p:spPr>
            <a:xfrm flipH="1">
              <a:off x="884175" y="2467338"/>
              <a:ext cx="4643588" cy="198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接點 170"/>
            <p:cNvCxnSpPr>
              <a:stCxn id="9" idx="4"/>
              <a:endCxn id="19" idx="0"/>
            </p:cNvCxnSpPr>
            <p:nvPr/>
          </p:nvCxnSpPr>
          <p:spPr>
            <a:xfrm flipH="1">
              <a:off x="1547545" y="2467338"/>
              <a:ext cx="3980218" cy="198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接點 172"/>
            <p:cNvCxnSpPr>
              <a:stCxn id="9" idx="4"/>
              <a:endCxn id="20" idx="0"/>
            </p:cNvCxnSpPr>
            <p:nvPr/>
          </p:nvCxnSpPr>
          <p:spPr>
            <a:xfrm flipH="1">
              <a:off x="2210915" y="2467338"/>
              <a:ext cx="3316848" cy="1988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接點 174"/>
            <p:cNvCxnSpPr>
              <a:stCxn id="9" idx="4"/>
              <a:endCxn id="21" idx="0"/>
            </p:cNvCxnSpPr>
            <p:nvPr/>
          </p:nvCxnSpPr>
          <p:spPr>
            <a:xfrm flipH="1">
              <a:off x="2874284" y="2467338"/>
              <a:ext cx="265347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接點 177"/>
            <p:cNvCxnSpPr>
              <a:stCxn id="9" idx="4"/>
              <a:endCxn id="22" idx="0"/>
            </p:cNvCxnSpPr>
            <p:nvPr/>
          </p:nvCxnSpPr>
          <p:spPr>
            <a:xfrm flipH="1">
              <a:off x="3537654" y="2467338"/>
              <a:ext cx="199010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接點 179"/>
            <p:cNvCxnSpPr>
              <a:stCxn id="9" idx="4"/>
              <a:endCxn id="23" idx="0"/>
            </p:cNvCxnSpPr>
            <p:nvPr/>
          </p:nvCxnSpPr>
          <p:spPr>
            <a:xfrm flipH="1">
              <a:off x="4201024" y="2467338"/>
              <a:ext cx="1326739" cy="1988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37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Thanks for listening 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507206" y="1438428"/>
            <a:ext cx="8065294" cy="1201702"/>
          </a:xfrm>
        </p:spPr>
        <p:txBody>
          <a:bodyPr/>
          <a:lstStyle/>
          <a:p>
            <a:r>
              <a:rPr lang="zh-TW" altLang="en-US" dirty="0" smtClean="0"/>
              <a:t>如果今天參加遊戲人數改為 </a:t>
            </a:r>
            <a:r>
              <a:rPr lang="en-US" altLang="zh-TW" dirty="0" smtClean="0"/>
              <a:t>6 </a:t>
            </a:r>
            <a:r>
              <a:rPr lang="zh-TW" altLang="en-US" dirty="0" smtClean="0"/>
              <a:t>個人。請問，這 </a:t>
            </a:r>
            <a:r>
              <a:rPr lang="en-US" altLang="zh-TW" dirty="0"/>
              <a:t>6</a:t>
            </a:r>
            <a:r>
              <a:rPr lang="en-US" altLang="zh-TW" dirty="0" smtClean="0"/>
              <a:t> </a:t>
            </a:r>
            <a:r>
              <a:rPr lang="zh-TW" altLang="en-US" dirty="0" smtClean="0"/>
              <a:t>個人有多少人說謊 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有多少人說實話</a:t>
            </a:r>
            <a:r>
              <a:rPr lang="en-US" altLang="zh-TW" dirty="0" smtClean="0"/>
              <a:t>)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  <p:grpSp>
        <p:nvGrpSpPr>
          <p:cNvPr id="16" name="群組 15"/>
          <p:cNvGrpSpPr/>
          <p:nvPr/>
        </p:nvGrpSpPr>
        <p:grpSpPr>
          <a:xfrm>
            <a:off x="5017233" y="2855036"/>
            <a:ext cx="1535218" cy="461665"/>
            <a:chOff x="5017233" y="3004401"/>
            <a:chExt cx="1535218" cy="461665"/>
          </a:xfrm>
        </p:grpSpPr>
        <p:sp>
          <p:nvSpPr>
            <p:cNvPr id="12" name="橢圓 11"/>
            <p:cNvSpPr>
              <a:spLocks noChangeAspect="1"/>
            </p:cNvSpPr>
            <p:nvPr/>
          </p:nvSpPr>
          <p:spPr>
            <a:xfrm>
              <a:off x="5017233" y="3055234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444455" y="300440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誠實者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17233" y="4404104"/>
            <a:ext cx="1535218" cy="461665"/>
            <a:chOff x="5017233" y="4371562"/>
            <a:chExt cx="1535218" cy="461665"/>
          </a:xfrm>
        </p:grpSpPr>
        <p:sp>
          <p:nvSpPr>
            <p:cNvPr id="13" name="橢圓 12"/>
            <p:cNvSpPr>
              <a:spLocks noChangeAspect="1"/>
            </p:cNvSpPr>
            <p:nvPr/>
          </p:nvSpPr>
          <p:spPr>
            <a:xfrm>
              <a:off x="5017233" y="4422395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444455" y="4371562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說謊者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1498360" y="2864477"/>
            <a:ext cx="2254113" cy="2509223"/>
            <a:chOff x="1498360" y="2864477"/>
            <a:chExt cx="2254113" cy="2509223"/>
          </a:xfrm>
        </p:grpSpPr>
        <p:sp>
          <p:nvSpPr>
            <p:cNvPr id="3" name="橢圓 2"/>
            <p:cNvSpPr/>
            <p:nvPr/>
          </p:nvSpPr>
          <p:spPr>
            <a:xfrm>
              <a:off x="1565582" y="3040464"/>
              <a:ext cx="2160000" cy="21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橢圓 1"/>
            <p:cNvSpPr>
              <a:spLocks noChangeAspect="1"/>
            </p:cNvSpPr>
            <p:nvPr/>
          </p:nvSpPr>
          <p:spPr>
            <a:xfrm>
              <a:off x="2452873" y="286447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橢圓 4"/>
            <p:cNvSpPr>
              <a:spLocks noChangeAspect="1"/>
            </p:cNvSpPr>
            <p:nvPr/>
          </p:nvSpPr>
          <p:spPr>
            <a:xfrm>
              <a:off x="1498360" y="3367533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>
              <a:spLocks noChangeAspect="1"/>
            </p:cNvSpPr>
            <p:nvPr/>
          </p:nvSpPr>
          <p:spPr>
            <a:xfrm>
              <a:off x="3392473" y="3415234"/>
              <a:ext cx="360000" cy="3425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>
              <a:spLocks noChangeAspect="1"/>
            </p:cNvSpPr>
            <p:nvPr/>
          </p:nvSpPr>
          <p:spPr>
            <a:xfrm>
              <a:off x="1513273" y="445493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>
              <a:spLocks noChangeAspect="1"/>
            </p:cNvSpPr>
            <p:nvPr/>
          </p:nvSpPr>
          <p:spPr>
            <a:xfrm>
              <a:off x="3392473" y="445493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>
              <a:spLocks noChangeAspect="1"/>
            </p:cNvSpPr>
            <p:nvPr/>
          </p:nvSpPr>
          <p:spPr>
            <a:xfrm>
              <a:off x="2465582" y="5013700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9" name="橢圓 18"/>
          <p:cNvSpPr>
            <a:spLocks noChangeAspect="1"/>
          </p:cNvSpPr>
          <p:nvPr/>
        </p:nvSpPr>
        <p:spPr>
          <a:xfrm>
            <a:off x="2452873" y="2869759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>
            <a:spLocks noChangeAspect="1"/>
          </p:cNvSpPr>
          <p:nvPr/>
        </p:nvSpPr>
        <p:spPr>
          <a:xfrm>
            <a:off x="1498360" y="3367533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>
            <a:spLocks noChangeAspect="1"/>
          </p:cNvSpPr>
          <p:nvPr/>
        </p:nvSpPr>
        <p:spPr>
          <a:xfrm>
            <a:off x="3392473" y="3397785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>
            <a:spLocks noChangeAspect="1"/>
          </p:cNvSpPr>
          <p:nvPr/>
        </p:nvSpPr>
        <p:spPr>
          <a:xfrm>
            <a:off x="2465582" y="5007955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>
            <a:spLocks noChangeAspect="1"/>
          </p:cNvSpPr>
          <p:nvPr/>
        </p:nvSpPr>
        <p:spPr>
          <a:xfrm>
            <a:off x="1510667" y="4458867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>
            <a:spLocks noChangeAspect="1"/>
          </p:cNvSpPr>
          <p:nvPr/>
        </p:nvSpPr>
        <p:spPr>
          <a:xfrm>
            <a:off x="3392473" y="4454937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5444455" y="3397785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實的人可能是 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5444455" y="3859450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可能是 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3" name="橢圓 32"/>
          <p:cNvSpPr>
            <a:spLocks noChangeAspect="1"/>
          </p:cNvSpPr>
          <p:nvPr/>
        </p:nvSpPr>
        <p:spPr>
          <a:xfrm>
            <a:off x="1515324" y="4455704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>
            <a:spLocks noChangeAspect="1"/>
          </p:cNvSpPr>
          <p:nvPr/>
        </p:nvSpPr>
        <p:spPr>
          <a:xfrm>
            <a:off x="3392473" y="4454937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>
            <a:spLocks noChangeAspect="1"/>
          </p:cNvSpPr>
          <p:nvPr/>
        </p:nvSpPr>
        <p:spPr>
          <a:xfrm>
            <a:off x="2463639" y="5008314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3754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Definition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Independent Set</a:t>
                </a:r>
              </a:p>
              <a:p>
                <a:pPr lvl="1"/>
                <a:r>
                  <a:rPr lang="en-US" altLang="zh-TW" dirty="0" smtClean="0">
                    <a:solidFill>
                      <a:srgbClr val="0070C0"/>
                    </a:solidFill>
                  </a:rPr>
                  <a:t>For each pair of vertices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TW" dirty="0" smtClean="0">
                    <a:solidFill>
                      <a:srgbClr val="0070C0"/>
                    </a:solidFill>
                  </a:rPr>
                  <a:t> in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>
                    <a:solidFill>
                      <a:srgbClr val="0070C0"/>
                    </a:solidFill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𝑖𝑗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>
                    <a:solidFill>
                      <a:srgbClr val="0070C0"/>
                    </a:solidFill>
                  </a:rPr>
                  <a:t>.</a:t>
                </a:r>
              </a:p>
              <a:p>
                <a:pPr marL="0" lvl="1" indent="0">
                  <a:buNone/>
                </a:pPr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t="-21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內容版面配置區 2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The set of </a:t>
            </a:r>
            <a:r>
              <a:rPr lang="en-US" altLang="zh-TW" dirty="0" smtClean="0">
                <a:solidFill>
                  <a:srgbClr val="FF0000"/>
                </a:solidFill>
              </a:rPr>
              <a:t>red</a:t>
            </a:r>
            <a:r>
              <a:rPr lang="en-US" altLang="zh-TW" dirty="0" smtClean="0"/>
              <a:t> vertices is an independent set.</a:t>
            </a:r>
          </a:p>
          <a:p>
            <a:r>
              <a:rPr lang="en-US" altLang="zh-TW" dirty="0" smtClean="0"/>
              <a:t>The set of </a:t>
            </a:r>
            <a:r>
              <a:rPr lang="en-US" altLang="zh-TW" dirty="0" smtClean="0">
                <a:solidFill>
                  <a:schemeClr val="accent1"/>
                </a:solidFill>
              </a:rPr>
              <a:t>green</a:t>
            </a:r>
            <a:r>
              <a:rPr lang="en-US" altLang="zh-TW" dirty="0" smtClean="0"/>
              <a:t> vertices is not an independent set.</a:t>
            </a:r>
          </a:p>
        </p:txBody>
      </p:sp>
      <p:grpSp>
        <p:nvGrpSpPr>
          <p:cNvPr id="24" name="群組 23"/>
          <p:cNvGrpSpPr/>
          <p:nvPr/>
        </p:nvGrpSpPr>
        <p:grpSpPr>
          <a:xfrm>
            <a:off x="5538732" y="1599203"/>
            <a:ext cx="2254113" cy="2509223"/>
            <a:chOff x="5634425" y="1599203"/>
            <a:chExt cx="2254113" cy="2509223"/>
          </a:xfrm>
        </p:grpSpPr>
        <p:grpSp>
          <p:nvGrpSpPr>
            <p:cNvPr id="6" name="群組 5"/>
            <p:cNvGrpSpPr/>
            <p:nvPr/>
          </p:nvGrpSpPr>
          <p:grpSpPr>
            <a:xfrm>
              <a:off x="5634425" y="1599203"/>
              <a:ext cx="2254113" cy="2509223"/>
              <a:chOff x="1498360" y="2864477"/>
              <a:chExt cx="2254113" cy="2509223"/>
            </a:xfrm>
          </p:grpSpPr>
          <p:sp>
            <p:nvSpPr>
              <p:cNvPr id="7" name="橢圓 6"/>
              <p:cNvSpPr/>
              <p:nvPr/>
            </p:nvSpPr>
            <p:spPr>
              <a:xfrm>
                <a:off x="1565582" y="3040464"/>
                <a:ext cx="2160000" cy="2160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橢圓 7"/>
              <p:cNvSpPr>
                <a:spLocks noChangeAspect="1"/>
              </p:cNvSpPr>
              <p:nvPr/>
            </p:nvSpPr>
            <p:spPr>
              <a:xfrm>
                <a:off x="2452873" y="2864477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橢圓 8"/>
              <p:cNvSpPr>
                <a:spLocks noChangeAspect="1"/>
              </p:cNvSpPr>
              <p:nvPr/>
            </p:nvSpPr>
            <p:spPr>
              <a:xfrm>
                <a:off x="1498360" y="3367533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橢圓 9"/>
              <p:cNvSpPr>
                <a:spLocks noChangeAspect="1"/>
              </p:cNvSpPr>
              <p:nvPr/>
            </p:nvSpPr>
            <p:spPr>
              <a:xfrm>
                <a:off x="3392473" y="3415234"/>
                <a:ext cx="360000" cy="3425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/>
              <p:cNvSpPr>
                <a:spLocks noChangeAspect="1"/>
              </p:cNvSpPr>
              <p:nvPr/>
            </p:nvSpPr>
            <p:spPr>
              <a:xfrm>
                <a:off x="1513273" y="4454937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橢圓 11"/>
              <p:cNvSpPr>
                <a:spLocks noChangeAspect="1"/>
              </p:cNvSpPr>
              <p:nvPr/>
            </p:nvSpPr>
            <p:spPr>
              <a:xfrm>
                <a:off x="3392473" y="4454937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>
                <a:spLocks noChangeAspect="1"/>
              </p:cNvSpPr>
              <p:nvPr/>
            </p:nvSpPr>
            <p:spPr>
              <a:xfrm>
                <a:off x="2465582" y="5013700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4" name="橢圓 13"/>
            <p:cNvSpPr>
              <a:spLocks noChangeAspect="1"/>
            </p:cNvSpPr>
            <p:nvPr/>
          </p:nvSpPr>
          <p:spPr>
            <a:xfrm>
              <a:off x="6588938" y="1604644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>
              <a:spLocks noChangeAspect="1"/>
            </p:cNvSpPr>
            <p:nvPr/>
          </p:nvSpPr>
          <p:spPr>
            <a:xfrm>
              <a:off x="5646732" y="3193593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>
              <a:spLocks noChangeAspect="1"/>
            </p:cNvSpPr>
            <p:nvPr/>
          </p:nvSpPr>
          <p:spPr>
            <a:xfrm>
              <a:off x="5645596" y="3195905"/>
              <a:ext cx="360000" cy="36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197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Definition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smtClean="0"/>
              <a:t>Independent Set</a:t>
            </a:r>
          </a:p>
          <a:p>
            <a:r>
              <a:rPr lang="en-US" altLang="zh-TW" dirty="0" smtClean="0"/>
              <a:t>Maximal Independent Set</a:t>
            </a:r>
          </a:p>
          <a:p>
            <a:pPr lvl="1"/>
            <a:r>
              <a:rPr lang="en-US" altLang="zh-TW" dirty="0" smtClean="0">
                <a:solidFill>
                  <a:srgbClr val="0070C0"/>
                </a:solidFill>
              </a:rPr>
              <a:t>Maximal independent set is an independent set that is not a subset of any other independent set. </a:t>
            </a:r>
            <a:endParaRPr lang="en-US" altLang="zh-TW" dirty="0">
              <a:solidFill>
                <a:srgbClr val="0070C0"/>
              </a:solidFill>
            </a:endParaRPr>
          </a:p>
        </p:txBody>
      </p:sp>
      <p:sp>
        <p:nvSpPr>
          <p:cNvPr id="23" name="內容版面配置區 2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The set of </a:t>
            </a:r>
            <a:r>
              <a:rPr lang="en-US" altLang="zh-TW" dirty="0" smtClean="0">
                <a:solidFill>
                  <a:srgbClr val="FFC000"/>
                </a:solidFill>
              </a:rPr>
              <a:t>yellow</a:t>
            </a:r>
            <a:r>
              <a:rPr lang="en-US" altLang="zh-TW" dirty="0" smtClean="0"/>
              <a:t> vertices is a maximal independent set.</a:t>
            </a:r>
          </a:p>
          <a:p>
            <a:r>
              <a:rPr lang="en-US" altLang="zh-TW" dirty="0" smtClean="0"/>
              <a:t>The set of </a:t>
            </a:r>
            <a:r>
              <a:rPr lang="en-US" altLang="zh-TW" dirty="0">
                <a:solidFill>
                  <a:srgbClr val="FF0000"/>
                </a:solidFill>
              </a:rPr>
              <a:t>red</a:t>
            </a:r>
            <a:r>
              <a:rPr lang="en-US" altLang="zh-TW" dirty="0" smtClean="0"/>
              <a:t> vertices is not a maximal independent set.</a:t>
            </a:r>
          </a:p>
        </p:txBody>
      </p:sp>
      <p:grpSp>
        <p:nvGrpSpPr>
          <p:cNvPr id="6" name="群組 5"/>
          <p:cNvGrpSpPr/>
          <p:nvPr/>
        </p:nvGrpSpPr>
        <p:grpSpPr>
          <a:xfrm>
            <a:off x="5538732" y="1599203"/>
            <a:ext cx="2254113" cy="2509223"/>
            <a:chOff x="1498360" y="2864477"/>
            <a:chExt cx="2254113" cy="2509223"/>
          </a:xfrm>
          <a:solidFill>
            <a:schemeClr val="bg1"/>
          </a:solidFill>
        </p:grpSpPr>
        <p:sp>
          <p:nvSpPr>
            <p:cNvPr id="7" name="橢圓 6"/>
            <p:cNvSpPr/>
            <p:nvPr/>
          </p:nvSpPr>
          <p:spPr>
            <a:xfrm>
              <a:off x="1565582" y="3040464"/>
              <a:ext cx="2160000" cy="21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>
              <a:spLocks noChangeAspect="1"/>
            </p:cNvSpPr>
            <p:nvPr/>
          </p:nvSpPr>
          <p:spPr>
            <a:xfrm>
              <a:off x="2452873" y="286447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>
              <a:spLocks noChangeAspect="1"/>
            </p:cNvSpPr>
            <p:nvPr/>
          </p:nvSpPr>
          <p:spPr>
            <a:xfrm>
              <a:off x="1498360" y="3367533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>
              <a:spLocks noChangeAspect="1"/>
            </p:cNvSpPr>
            <p:nvPr/>
          </p:nvSpPr>
          <p:spPr>
            <a:xfrm>
              <a:off x="3392473" y="3415234"/>
              <a:ext cx="360000" cy="34255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>
              <a:spLocks noChangeAspect="1"/>
            </p:cNvSpPr>
            <p:nvPr/>
          </p:nvSpPr>
          <p:spPr>
            <a:xfrm>
              <a:off x="1513273" y="445493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>
              <a:spLocks noChangeAspect="1"/>
            </p:cNvSpPr>
            <p:nvPr/>
          </p:nvSpPr>
          <p:spPr>
            <a:xfrm>
              <a:off x="3392473" y="4454937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>
              <a:spLocks noChangeAspect="1"/>
            </p:cNvSpPr>
            <p:nvPr/>
          </p:nvSpPr>
          <p:spPr>
            <a:xfrm>
              <a:off x="2465582" y="5013700"/>
              <a:ext cx="360000" cy="36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4" name="橢圓 13"/>
          <p:cNvSpPr>
            <a:spLocks noChangeAspect="1"/>
          </p:cNvSpPr>
          <p:nvPr/>
        </p:nvSpPr>
        <p:spPr>
          <a:xfrm>
            <a:off x="6493245" y="1604644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>
            <a:spLocks noChangeAspect="1"/>
          </p:cNvSpPr>
          <p:nvPr/>
        </p:nvSpPr>
        <p:spPr>
          <a:xfrm>
            <a:off x="5549903" y="3195905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>
            <a:spLocks noChangeAspect="1"/>
          </p:cNvSpPr>
          <p:nvPr/>
        </p:nvSpPr>
        <p:spPr>
          <a:xfrm>
            <a:off x="5538732" y="2106527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>
            <a:spLocks noChangeAspect="1"/>
          </p:cNvSpPr>
          <p:nvPr/>
        </p:nvSpPr>
        <p:spPr>
          <a:xfrm>
            <a:off x="7432845" y="3189663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內容版面配置區 22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altLang="zh-TW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zh-TW" dirty="0" smtClean="0"/>
                  <a:t>.</a:t>
                </a:r>
              </a:p>
            </p:txBody>
          </p:sp>
        </mc:Choice>
        <mc:Fallback xmlns="">
          <p:sp>
            <p:nvSpPr>
              <p:cNvPr id="23" name="內容版面配置區 2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群組 5"/>
          <p:cNvGrpSpPr/>
          <p:nvPr/>
        </p:nvGrpSpPr>
        <p:grpSpPr>
          <a:xfrm>
            <a:off x="5538732" y="1599203"/>
            <a:ext cx="2254113" cy="2509223"/>
            <a:chOff x="1498360" y="2864477"/>
            <a:chExt cx="2254113" cy="2509223"/>
          </a:xfrm>
        </p:grpSpPr>
        <p:sp>
          <p:nvSpPr>
            <p:cNvPr id="7" name="橢圓 6"/>
            <p:cNvSpPr/>
            <p:nvPr/>
          </p:nvSpPr>
          <p:spPr>
            <a:xfrm>
              <a:off x="1565582" y="3040464"/>
              <a:ext cx="2160000" cy="21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>
              <a:spLocks noChangeAspect="1"/>
            </p:cNvSpPr>
            <p:nvPr/>
          </p:nvSpPr>
          <p:spPr>
            <a:xfrm>
              <a:off x="2452873" y="286447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>
              <a:spLocks noChangeAspect="1"/>
            </p:cNvSpPr>
            <p:nvPr/>
          </p:nvSpPr>
          <p:spPr>
            <a:xfrm>
              <a:off x="1498360" y="3367533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>
              <a:spLocks noChangeAspect="1"/>
            </p:cNvSpPr>
            <p:nvPr/>
          </p:nvSpPr>
          <p:spPr>
            <a:xfrm>
              <a:off x="3392473" y="3415234"/>
              <a:ext cx="360000" cy="3425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>
              <a:spLocks noChangeAspect="1"/>
            </p:cNvSpPr>
            <p:nvPr/>
          </p:nvSpPr>
          <p:spPr>
            <a:xfrm>
              <a:off x="1513273" y="445493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>
              <a:spLocks noChangeAspect="1"/>
            </p:cNvSpPr>
            <p:nvPr/>
          </p:nvSpPr>
          <p:spPr>
            <a:xfrm>
              <a:off x="3392473" y="445493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>
              <a:spLocks noChangeAspect="1"/>
            </p:cNvSpPr>
            <p:nvPr/>
          </p:nvSpPr>
          <p:spPr>
            <a:xfrm>
              <a:off x="2465582" y="5013700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0" name="橢圓 19"/>
          <p:cNvSpPr>
            <a:spLocks noChangeAspect="1"/>
          </p:cNvSpPr>
          <p:nvPr/>
        </p:nvSpPr>
        <p:spPr>
          <a:xfrm>
            <a:off x="5555378" y="3190430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Definition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07492" y="1482774"/>
                <a:ext cx="3806190" cy="4277946"/>
              </a:xfrm>
            </p:spPr>
            <p:txBody>
              <a:bodyPr/>
              <a:lstStyle/>
              <a:p>
                <a:r>
                  <a:rPr lang="en-US" altLang="zh-TW" dirty="0" smtClean="0"/>
                  <a:t>Independent Set</a:t>
                </a:r>
              </a:p>
              <a:p>
                <a:r>
                  <a:rPr lang="en-US" altLang="zh-TW" dirty="0" smtClean="0"/>
                  <a:t>Maximal Independent Set</a:t>
                </a:r>
              </a:p>
              <a:p>
                <a:r>
                  <a:rPr lang="en-US" altLang="zh-TW" dirty="0" smtClean="0"/>
                  <a:t>Independence Number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 smtClean="0">
                    <a:solidFill>
                      <a:srgbClr val="0070C0"/>
                    </a:solidFill>
                  </a:rPr>
                  <a:t>The </a:t>
                </a:r>
                <a:r>
                  <a:rPr lang="en-US" altLang="zh-TW" dirty="0">
                    <a:solidFill>
                      <a:srgbClr val="0070C0"/>
                    </a:solidFill>
                  </a:rPr>
                  <a:t>cardinality of the largest independent vertex set</a:t>
                </a:r>
              </a:p>
              <a:p>
                <a:r>
                  <a:rPr lang="en-US" altLang="zh-TW" dirty="0" smtClean="0"/>
                  <a:t>Independent Domination Number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/>
                  <a:t> (or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 smtClean="0"/>
                  <a:t>)</a:t>
                </a:r>
                <a:endParaRPr lang="en-US" altLang="zh-TW" dirty="0" smtClean="0"/>
              </a:p>
              <a:p>
                <a:pPr lvl="1"/>
                <a:r>
                  <a:rPr lang="en-US" altLang="zh-TW" dirty="0" smtClean="0">
                    <a:solidFill>
                      <a:srgbClr val="0070C0"/>
                    </a:solidFill>
                  </a:rPr>
                  <a:t>The </a:t>
                </a:r>
                <a:r>
                  <a:rPr lang="en-US" altLang="zh-TW" dirty="0">
                    <a:solidFill>
                      <a:srgbClr val="0070C0"/>
                    </a:solidFill>
                  </a:rPr>
                  <a:t>minimum cardinality of </a:t>
                </a:r>
                <a:r>
                  <a:rPr lang="en-US" altLang="zh-TW" dirty="0" smtClean="0">
                    <a:solidFill>
                      <a:srgbClr val="0070C0"/>
                    </a:solidFill>
                  </a:rPr>
                  <a:t>maximal independent set</a:t>
                </a:r>
                <a:endParaRPr lang="en-US" altLang="zh-TW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07492" y="1482774"/>
                <a:ext cx="3806190" cy="4277946"/>
              </a:xfrm>
              <a:blipFill>
                <a:blip r:embed="rId3"/>
                <a:stretch>
                  <a:fillRect t="-21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橢圓 13"/>
          <p:cNvSpPr>
            <a:spLocks noChangeAspect="1"/>
          </p:cNvSpPr>
          <p:nvPr/>
        </p:nvSpPr>
        <p:spPr>
          <a:xfrm>
            <a:off x="6493245" y="1604644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>
            <a:spLocks noChangeAspect="1"/>
          </p:cNvSpPr>
          <p:nvPr/>
        </p:nvSpPr>
        <p:spPr>
          <a:xfrm>
            <a:off x="5538732" y="2106527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>
            <a:spLocks noChangeAspect="1"/>
          </p:cNvSpPr>
          <p:nvPr/>
        </p:nvSpPr>
        <p:spPr>
          <a:xfrm>
            <a:off x="7432845" y="3189663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>
            <a:spLocks noChangeAspect="1"/>
          </p:cNvSpPr>
          <p:nvPr/>
        </p:nvSpPr>
        <p:spPr>
          <a:xfrm>
            <a:off x="7432845" y="3189663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68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 animBg="1"/>
      <p:bldP spid="17" grpId="0" animBg="1"/>
      <p:bldP spid="21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Our </a:t>
            </a:r>
            <a:r>
              <a:rPr lang="en-US" altLang="zh-TW" dirty="0" smtClean="0"/>
              <a:t>Question is: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內容版面配置區 9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endParaRPr lang="en-US" altLang="zh-TW" dirty="0" smtClean="0"/>
              </a:p>
              <a:p>
                <a:endParaRPr lang="en-US" altLang="zh-TW" sz="3200" dirty="0"/>
              </a:p>
              <a:p>
                <a:r>
                  <a:rPr lang="en-US" altLang="zh-TW" sz="3200" dirty="0" smtClean="0"/>
                  <a:t>For </a:t>
                </a:r>
                <a:r>
                  <a:rPr lang="en-US" altLang="zh-TW" sz="3200" dirty="0"/>
                  <a:t>each number </a:t>
                </a:r>
                <a14:m>
                  <m:oMath xmlns:m="http://schemas.openxmlformats.org/officeDocument/2006/math"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sz="3200" dirty="0" smtClean="0"/>
                  <a:t> between </a:t>
                </a:r>
                <a14:m>
                  <m:oMath xmlns:m="http://schemas.openxmlformats.org/officeDocument/2006/math"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3200" dirty="0" smtClean="0"/>
                  <a:t> </a:t>
                </a:r>
                <a:r>
                  <a:rPr lang="en-US" altLang="zh-TW" sz="3200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US" altLang="zh-TW" sz="3200" dirty="0" smtClean="0"/>
                  <a:t>, is there a maximal independent set </a:t>
                </a:r>
                <a14:m>
                  <m:oMath xmlns:m="http://schemas.openxmlformats.org/officeDocument/2006/math"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TW" sz="3200" dirty="0" smtClean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sz="3200" dirty="0" smtClean="0"/>
                  <a:t>?</a:t>
                </a:r>
                <a:endParaRPr lang="zh-TW" altLang="en-US" sz="3200" dirty="0"/>
              </a:p>
            </p:txBody>
          </p:sp>
        </mc:Choice>
        <mc:Fallback xmlns="">
          <p:sp>
            <p:nvSpPr>
              <p:cNvPr id="10" name="內容版面配置區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28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群組 111"/>
          <p:cNvGrpSpPr/>
          <p:nvPr/>
        </p:nvGrpSpPr>
        <p:grpSpPr>
          <a:xfrm>
            <a:off x="507206" y="4930621"/>
            <a:ext cx="8107868" cy="364304"/>
            <a:chOff x="478775" y="2413595"/>
            <a:chExt cx="8107868" cy="364304"/>
          </a:xfrm>
        </p:grpSpPr>
        <p:grpSp>
          <p:nvGrpSpPr>
            <p:cNvPr id="113" name="群組 112"/>
            <p:cNvGrpSpPr/>
            <p:nvPr/>
          </p:nvGrpSpPr>
          <p:grpSpPr>
            <a:xfrm>
              <a:off x="478775" y="2413595"/>
              <a:ext cx="8107868" cy="364304"/>
              <a:chOff x="522010" y="2422262"/>
              <a:chExt cx="8107868" cy="364304"/>
            </a:xfrm>
            <a:noFill/>
          </p:grpSpPr>
          <p:cxnSp>
            <p:nvCxnSpPr>
              <p:cNvPr id="120" name="直線接點 119"/>
              <p:cNvCxnSpPr>
                <a:stCxn id="127" idx="6"/>
                <a:endCxn id="128" idx="2"/>
              </p:cNvCxnSpPr>
              <p:nvPr/>
            </p:nvCxnSpPr>
            <p:spPr>
              <a:xfrm>
                <a:off x="6273625" y="2602262"/>
                <a:ext cx="540067" cy="5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橢圓 120"/>
              <p:cNvSpPr/>
              <p:nvPr/>
            </p:nvSpPr>
            <p:spPr>
              <a:xfrm>
                <a:off x="522010" y="2426566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2" name="橢圓 121"/>
              <p:cNvSpPr/>
              <p:nvPr/>
            </p:nvSpPr>
            <p:spPr>
              <a:xfrm>
                <a:off x="141979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3" name="橢圓 122"/>
              <p:cNvSpPr/>
              <p:nvPr/>
            </p:nvSpPr>
            <p:spPr>
              <a:xfrm>
                <a:off x="2316697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4" name="橢圓 123"/>
              <p:cNvSpPr/>
              <p:nvPr/>
            </p:nvSpPr>
            <p:spPr>
              <a:xfrm>
                <a:off x="3213596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5" name="橢圓 124"/>
              <p:cNvSpPr/>
              <p:nvPr/>
            </p:nvSpPr>
            <p:spPr>
              <a:xfrm>
                <a:off x="4113491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6" name="橢圓 125"/>
              <p:cNvSpPr/>
              <p:nvPr/>
            </p:nvSpPr>
            <p:spPr>
              <a:xfrm>
                <a:off x="501355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7" name="橢圓 126"/>
              <p:cNvSpPr/>
              <p:nvPr/>
            </p:nvSpPr>
            <p:spPr>
              <a:xfrm>
                <a:off x="5913625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8" name="橢圓 127"/>
              <p:cNvSpPr/>
              <p:nvPr/>
            </p:nvSpPr>
            <p:spPr>
              <a:xfrm>
                <a:off x="6813692" y="2422321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9" name="橢圓 128"/>
              <p:cNvSpPr/>
              <p:nvPr/>
            </p:nvSpPr>
            <p:spPr>
              <a:xfrm>
                <a:off x="826987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0" name="直線接點 129"/>
              <p:cNvCxnSpPr>
                <a:stCxn id="128" idx="6"/>
                <a:endCxn id="129" idx="2"/>
              </p:cNvCxnSpPr>
              <p:nvPr/>
            </p:nvCxnSpPr>
            <p:spPr>
              <a:xfrm flipV="1">
                <a:off x="7173692" y="2602262"/>
                <a:ext cx="1096186" cy="59"/>
              </a:xfrm>
              <a:prstGeom prst="line">
                <a:avLst/>
              </a:prstGeom>
              <a:grpFill/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直線接點 113"/>
            <p:cNvCxnSpPr>
              <a:stCxn id="121" idx="6"/>
            </p:cNvCxnSpPr>
            <p:nvPr/>
          </p:nvCxnSpPr>
          <p:spPr>
            <a:xfrm flipV="1">
              <a:off x="838775" y="2594796"/>
              <a:ext cx="539605" cy="310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>
              <a:endCxn id="123" idx="2"/>
            </p:cNvCxnSpPr>
            <p:nvPr/>
          </p:nvCxnSpPr>
          <p:spPr>
            <a:xfrm flipV="1">
              <a:off x="1738380" y="2593595"/>
              <a:ext cx="535082" cy="1201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/>
            <p:cNvCxnSpPr>
              <a:stCxn id="123" idx="6"/>
              <a:endCxn id="124" idx="2"/>
            </p:cNvCxnSpPr>
            <p:nvPr/>
          </p:nvCxnSpPr>
          <p:spPr>
            <a:xfrm>
              <a:off x="2633462" y="2593595"/>
              <a:ext cx="5368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>
              <a:stCxn id="124" idx="6"/>
            </p:cNvCxnSpPr>
            <p:nvPr/>
          </p:nvCxnSpPr>
          <p:spPr>
            <a:xfrm flipV="1">
              <a:off x="3530361" y="2589232"/>
              <a:ext cx="545278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>
              <a:endCxn id="126" idx="2"/>
            </p:cNvCxnSpPr>
            <p:nvPr/>
          </p:nvCxnSpPr>
          <p:spPr>
            <a:xfrm>
              <a:off x="4435639" y="2589232"/>
              <a:ext cx="534684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>
              <a:stCxn id="126" idx="6"/>
              <a:endCxn id="127" idx="2"/>
            </p:cNvCxnSpPr>
            <p:nvPr/>
          </p:nvCxnSpPr>
          <p:spPr>
            <a:xfrm>
              <a:off x="5330323" y="2593595"/>
              <a:ext cx="540067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case of Path and Cycle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/3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34" t="-25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橢圓 46"/>
          <p:cNvSpPr/>
          <p:nvPr/>
        </p:nvSpPr>
        <p:spPr>
          <a:xfrm>
            <a:off x="499814" y="4937963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48" name="橢圓 47"/>
          <p:cNvSpPr/>
          <p:nvPr/>
        </p:nvSpPr>
        <p:spPr>
          <a:xfrm>
            <a:off x="2298666" y="4932649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4092609" y="4932649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0" name="橢圓 49"/>
          <p:cNvSpPr/>
          <p:nvPr/>
        </p:nvSpPr>
        <p:spPr>
          <a:xfrm>
            <a:off x="5892714" y="4929670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1" name="橢圓 50"/>
          <p:cNvSpPr/>
          <p:nvPr/>
        </p:nvSpPr>
        <p:spPr>
          <a:xfrm>
            <a:off x="8245521" y="4934925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378380" y="2409232"/>
            <a:ext cx="5757812" cy="365564"/>
            <a:chOff x="1378380" y="2409232"/>
            <a:chExt cx="5757812" cy="365564"/>
          </a:xfrm>
        </p:grpSpPr>
        <p:sp>
          <p:nvSpPr>
            <p:cNvPr id="45" name="橢圓 44"/>
            <p:cNvSpPr/>
            <p:nvPr/>
          </p:nvSpPr>
          <p:spPr>
            <a:xfrm>
              <a:off x="1378380" y="2414796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C000"/>
                </a:solidFill>
              </a:endParaRPr>
            </a:p>
          </p:txBody>
        </p:sp>
        <p:sp>
          <p:nvSpPr>
            <p:cNvPr id="46" name="橢圓 45"/>
            <p:cNvSpPr/>
            <p:nvPr/>
          </p:nvSpPr>
          <p:spPr>
            <a:xfrm>
              <a:off x="4075639" y="2409232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C000"/>
                </a:solidFill>
              </a:endParaRPr>
            </a:p>
          </p:txBody>
        </p:sp>
        <p:sp>
          <p:nvSpPr>
            <p:cNvPr id="52" name="橢圓 51"/>
            <p:cNvSpPr/>
            <p:nvPr/>
          </p:nvSpPr>
          <p:spPr>
            <a:xfrm>
              <a:off x="6776192" y="2409232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C000"/>
                </a:solidFill>
              </a:endParaRPr>
            </a:p>
          </p:txBody>
        </p:sp>
      </p:grpSp>
      <p:sp>
        <p:nvSpPr>
          <p:cNvPr id="53" name="橢圓 52"/>
          <p:cNvSpPr/>
          <p:nvPr/>
        </p:nvSpPr>
        <p:spPr>
          <a:xfrm>
            <a:off x="484235" y="3676475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4" name="橢圓 53"/>
          <p:cNvSpPr/>
          <p:nvPr/>
        </p:nvSpPr>
        <p:spPr>
          <a:xfrm>
            <a:off x="2282060" y="3668228"/>
            <a:ext cx="360000" cy="36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5" name="橢圓 54"/>
          <p:cNvSpPr/>
          <p:nvPr/>
        </p:nvSpPr>
        <p:spPr>
          <a:xfrm>
            <a:off x="4072880" y="3672885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56" name="橢圓 55"/>
          <p:cNvSpPr/>
          <p:nvPr/>
        </p:nvSpPr>
        <p:spPr>
          <a:xfrm>
            <a:off x="6781574" y="3668228"/>
            <a:ext cx="360000" cy="36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/>
              <p:cNvSpPr txBox="1"/>
              <p:nvPr/>
            </p:nvSpPr>
            <p:spPr>
              <a:xfrm>
                <a:off x="3957584" y="2949232"/>
                <a:ext cx="149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7" name="文字方塊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584" y="2949232"/>
                <a:ext cx="1490793" cy="276999"/>
              </a:xfrm>
              <a:prstGeom prst="rect">
                <a:avLst/>
              </a:prstGeom>
              <a:blipFill>
                <a:blip r:embed="rId3"/>
                <a:stretch>
                  <a:fillRect t="-2222" r="-4898" b="-35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/>
              <p:cNvSpPr txBox="1"/>
              <p:nvPr/>
            </p:nvSpPr>
            <p:spPr>
              <a:xfrm>
                <a:off x="3959597" y="4126241"/>
                <a:ext cx="11639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8" name="文字方塊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597" y="4126241"/>
                <a:ext cx="1163973" cy="276999"/>
              </a:xfrm>
              <a:prstGeom prst="rect">
                <a:avLst/>
              </a:prstGeom>
              <a:blipFill>
                <a:blip r:embed="rId4"/>
                <a:stretch>
                  <a:fillRect r="-4737" b="-88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3972021" y="5434900"/>
                <a:ext cx="11212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021" y="5434900"/>
                <a:ext cx="1121269" cy="276999"/>
              </a:xfrm>
              <a:prstGeom prst="rect">
                <a:avLst/>
              </a:prstGeom>
              <a:blipFill>
                <a:blip r:embed="rId5"/>
                <a:stretch>
                  <a:fillRect t="-4444" r="-7065" b="-35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" name="群組 91"/>
          <p:cNvGrpSpPr/>
          <p:nvPr/>
        </p:nvGrpSpPr>
        <p:grpSpPr>
          <a:xfrm>
            <a:off x="478775" y="2413595"/>
            <a:ext cx="8107868" cy="364304"/>
            <a:chOff x="478775" y="2413595"/>
            <a:chExt cx="8107868" cy="364304"/>
          </a:xfrm>
        </p:grpSpPr>
        <p:grpSp>
          <p:nvGrpSpPr>
            <p:cNvPr id="20" name="群組 19"/>
            <p:cNvGrpSpPr/>
            <p:nvPr/>
          </p:nvGrpSpPr>
          <p:grpSpPr>
            <a:xfrm>
              <a:off x="478775" y="2413595"/>
              <a:ext cx="8107868" cy="364304"/>
              <a:chOff x="522010" y="2422262"/>
              <a:chExt cx="8107868" cy="364304"/>
            </a:xfrm>
            <a:noFill/>
          </p:grpSpPr>
          <p:cxnSp>
            <p:nvCxnSpPr>
              <p:cNvPr id="5" name="直線接點 4"/>
              <p:cNvCxnSpPr>
                <a:stCxn id="13" idx="6"/>
                <a:endCxn id="14" idx="2"/>
              </p:cNvCxnSpPr>
              <p:nvPr/>
            </p:nvCxnSpPr>
            <p:spPr>
              <a:xfrm>
                <a:off x="6273625" y="2602262"/>
                <a:ext cx="540067" cy="5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橢圓 6"/>
              <p:cNvSpPr/>
              <p:nvPr/>
            </p:nvSpPr>
            <p:spPr>
              <a:xfrm>
                <a:off x="522010" y="2426566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橢圓 7"/>
              <p:cNvSpPr/>
              <p:nvPr/>
            </p:nvSpPr>
            <p:spPr>
              <a:xfrm>
                <a:off x="141979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橢圓 8"/>
              <p:cNvSpPr/>
              <p:nvPr/>
            </p:nvSpPr>
            <p:spPr>
              <a:xfrm>
                <a:off x="2316697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橢圓 9"/>
              <p:cNvSpPr/>
              <p:nvPr/>
            </p:nvSpPr>
            <p:spPr>
              <a:xfrm>
                <a:off x="3213596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/>
              <p:cNvSpPr/>
              <p:nvPr/>
            </p:nvSpPr>
            <p:spPr>
              <a:xfrm>
                <a:off x="4113491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橢圓 11"/>
              <p:cNvSpPr/>
              <p:nvPr/>
            </p:nvSpPr>
            <p:spPr>
              <a:xfrm>
                <a:off x="501355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5913625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6813692" y="2422321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826987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7" name="直線接點 16"/>
              <p:cNvCxnSpPr>
                <a:stCxn id="14" idx="6"/>
                <a:endCxn id="15" idx="2"/>
              </p:cNvCxnSpPr>
              <p:nvPr/>
            </p:nvCxnSpPr>
            <p:spPr>
              <a:xfrm flipV="1">
                <a:off x="7173692" y="2602262"/>
                <a:ext cx="1096186" cy="59"/>
              </a:xfrm>
              <a:prstGeom prst="line">
                <a:avLst/>
              </a:prstGeom>
              <a:grpFill/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直線接點 15"/>
            <p:cNvCxnSpPr>
              <a:stCxn id="7" idx="6"/>
              <a:endCxn id="45" idx="2"/>
            </p:cNvCxnSpPr>
            <p:nvPr/>
          </p:nvCxnSpPr>
          <p:spPr>
            <a:xfrm flipV="1">
              <a:off x="838775" y="2594796"/>
              <a:ext cx="539605" cy="310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>
              <a:stCxn id="45" idx="6"/>
              <a:endCxn id="9" idx="2"/>
            </p:cNvCxnSpPr>
            <p:nvPr/>
          </p:nvCxnSpPr>
          <p:spPr>
            <a:xfrm flipV="1">
              <a:off x="1738380" y="2593595"/>
              <a:ext cx="535082" cy="1201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>
              <a:stCxn id="9" idx="6"/>
              <a:endCxn id="10" idx="2"/>
            </p:cNvCxnSpPr>
            <p:nvPr/>
          </p:nvCxnSpPr>
          <p:spPr>
            <a:xfrm>
              <a:off x="2633462" y="2593595"/>
              <a:ext cx="5368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>
              <a:stCxn id="10" idx="6"/>
              <a:endCxn id="46" idx="2"/>
            </p:cNvCxnSpPr>
            <p:nvPr/>
          </p:nvCxnSpPr>
          <p:spPr>
            <a:xfrm flipV="1">
              <a:off x="3530361" y="2589232"/>
              <a:ext cx="545278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>
              <a:stCxn id="46" idx="6"/>
              <a:endCxn id="12" idx="2"/>
            </p:cNvCxnSpPr>
            <p:nvPr/>
          </p:nvCxnSpPr>
          <p:spPr>
            <a:xfrm>
              <a:off x="4435639" y="2589232"/>
              <a:ext cx="534684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>
              <a:stCxn id="12" idx="6"/>
              <a:endCxn id="13" idx="2"/>
            </p:cNvCxnSpPr>
            <p:nvPr/>
          </p:nvCxnSpPr>
          <p:spPr>
            <a:xfrm>
              <a:off x="5330323" y="2593595"/>
              <a:ext cx="540067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群組 92"/>
          <p:cNvGrpSpPr/>
          <p:nvPr/>
        </p:nvGrpSpPr>
        <p:grpSpPr>
          <a:xfrm>
            <a:off x="492919" y="3670262"/>
            <a:ext cx="8107868" cy="364304"/>
            <a:chOff x="478775" y="2413595"/>
            <a:chExt cx="8107868" cy="364304"/>
          </a:xfrm>
        </p:grpSpPr>
        <p:grpSp>
          <p:nvGrpSpPr>
            <p:cNvPr id="94" name="群組 93"/>
            <p:cNvGrpSpPr/>
            <p:nvPr/>
          </p:nvGrpSpPr>
          <p:grpSpPr>
            <a:xfrm>
              <a:off x="478775" y="2413595"/>
              <a:ext cx="8107868" cy="364304"/>
              <a:chOff x="522010" y="2422262"/>
              <a:chExt cx="8107868" cy="364304"/>
            </a:xfrm>
            <a:noFill/>
          </p:grpSpPr>
          <p:cxnSp>
            <p:nvCxnSpPr>
              <p:cNvPr id="101" name="直線接點 100"/>
              <p:cNvCxnSpPr>
                <a:stCxn id="108" idx="6"/>
                <a:endCxn id="109" idx="2"/>
              </p:cNvCxnSpPr>
              <p:nvPr/>
            </p:nvCxnSpPr>
            <p:spPr>
              <a:xfrm>
                <a:off x="6273625" y="2602262"/>
                <a:ext cx="540067" cy="5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橢圓 101"/>
              <p:cNvSpPr/>
              <p:nvPr/>
            </p:nvSpPr>
            <p:spPr>
              <a:xfrm>
                <a:off x="522010" y="2426566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橢圓 102"/>
              <p:cNvSpPr/>
              <p:nvPr/>
            </p:nvSpPr>
            <p:spPr>
              <a:xfrm>
                <a:off x="141979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橢圓 103"/>
              <p:cNvSpPr/>
              <p:nvPr/>
            </p:nvSpPr>
            <p:spPr>
              <a:xfrm>
                <a:off x="2316697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橢圓 104"/>
              <p:cNvSpPr/>
              <p:nvPr/>
            </p:nvSpPr>
            <p:spPr>
              <a:xfrm>
                <a:off x="3213596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橢圓 105"/>
              <p:cNvSpPr/>
              <p:nvPr/>
            </p:nvSpPr>
            <p:spPr>
              <a:xfrm>
                <a:off x="4113491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7" name="橢圓 106"/>
              <p:cNvSpPr/>
              <p:nvPr/>
            </p:nvSpPr>
            <p:spPr>
              <a:xfrm>
                <a:off x="501355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橢圓 107"/>
              <p:cNvSpPr/>
              <p:nvPr/>
            </p:nvSpPr>
            <p:spPr>
              <a:xfrm>
                <a:off x="5913625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橢圓 108"/>
              <p:cNvSpPr/>
              <p:nvPr/>
            </p:nvSpPr>
            <p:spPr>
              <a:xfrm>
                <a:off x="6813692" y="2422321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橢圓 109"/>
              <p:cNvSpPr/>
              <p:nvPr/>
            </p:nvSpPr>
            <p:spPr>
              <a:xfrm>
                <a:off x="8269878" y="2422262"/>
                <a:ext cx="360000" cy="360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11" name="直線接點 110"/>
              <p:cNvCxnSpPr>
                <a:stCxn id="109" idx="6"/>
                <a:endCxn id="110" idx="2"/>
              </p:cNvCxnSpPr>
              <p:nvPr/>
            </p:nvCxnSpPr>
            <p:spPr>
              <a:xfrm flipV="1">
                <a:off x="7173692" y="2602262"/>
                <a:ext cx="1096186" cy="59"/>
              </a:xfrm>
              <a:prstGeom prst="line">
                <a:avLst/>
              </a:prstGeom>
              <a:grpFill/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直線接點 94"/>
            <p:cNvCxnSpPr>
              <a:stCxn id="102" idx="6"/>
            </p:cNvCxnSpPr>
            <p:nvPr/>
          </p:nvCxnSpPr>
          <p:spPr>
            <a:xfrm flipV="1">
              <a:off x="838775" y="2594796"/>
              <a:ext cx="539605" cy="310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>
              <a:endCxn id="104" idx="2"/>
            </p:cNvCxnSpPr>
            <p:nvPr/>
          </p:nvCxnSpPr>
          <p:spPr>
            <a:xfrm flipV="1">
              <a:off x="1738380" y="2593595"/>
              <a:ext cx="535082" cy="1201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>
              <a:stCxn id="104" idx="6"/>
              <a:endCxn id="105" idx="2"/>
            </p:cNvCxnSpPr>
            <p:nvPr/>
          </p:nvCxnSpPr>
          <p:spPr>
            <a:xfrm>
              <a:off x="2633462" y="2593595"/>
              <a:ext cx="5368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>
              <a:stCxn id="105" idx="6"/>
            </p:cNvCxnSpPr>
            <p:nvPr/>
          </p:nvCxnSpPr>
          <p:spPr>
            <a:xfrm flipV="1">
              <a:off x="3530361" y="2589232"/>
              <a:ext cx="545278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>
              <a:endCxn id="107" idx="2"/>
            </p:cNvCxnSpPr>
            <p:nvPr/>
          </p:nvCxnSpPr>
          <p:spPr>
            <a:xfrm>
              <a:off x="4435639" y="2589232"/>
              <a:ext cx="534684" cy="4363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>
              <a:stCxn id="107" idx="6"/>
              <a:endCxn id="108" idx="2"/>
            </p:cNvCxnSpPr>
            <p:nvPr/>
          </p:nvCxnSpPr>
          <p:spPr>
            <a:xfrm>
              <a:off x="5330323" y="2593595"/>
              <a:ext cx="540067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997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</p:bldLst>
  </p:timing>
</p:sld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都會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TM03457491[[fn=都會]]</Template>
  <TotalTime>10919</TotalTime>
  <Words>483</Words>
  <Application>Microsoft Office PowerPoint</Application>
  <PresentationFormat>如螢幕大小 (4:3)</PresentationFormat>
  <Paragraphs>154</Paragraphs>
  <Slides>34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2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都會</vt:lpstr>
      <vt:lpstr>The maximal independent set between α(G) and i(G)</vt:lpstr>
      <vt:lpstr>遊戲</vt:lpstr>
      <vt:lpstr>Independent Dominating</vt:lpstr>
      <vt:lpstr>遊戲</vt:lpstr>
      <vt:lpstr>Definition</vt:lpstr>
      <vt:lpstr>Definition</vt:lpstr>
      <vt:lpstr>Definition</vt:lpstr>
      <vt:lpstr>Our Question is:</vt:lpstr>
      <vt:lpstr>The case of Path and Cycle</vt:lpstr>
      <vt:lpstr>The case of Path and Cycle</vt:lpstr>
      <vt:lpstr>Claw-free Graph</vt:lpstr>
      <vt:lpstr>PowerPoint 簡報</vt:lpstr>
      <vt:lpstr>PowerPoint 簡報</vt:lpstr>
      <vt:lpstr> P_2×P_n</vt:lpstr>
      <vt:lpstr> P_2×P_n</vt:lpstr>
      <vt:lpstr> P_3×P_n</vt:lpstr>
      <vt:lpstr> P_3×P_4</vt:lpstr>
      <vt:lpstr> P_3×P_n</vt:lpstr>
      <vt:lpstr> P_3×P_n</vt:lpstr>
      <vt:lpstr> P_3×P_n</vt:lpstr>
      <vt:lpstr> P_3×P_n</vt:lpstr>
      <vt:lpstr> P_3×P_n</vt:lpstr>
      <vt:lpstr> P_3×P_n</vt:lpstr>
      <vt:lpstr> P_3×P_n</vt:lpstr>
      <vt:lpstr> P_3×P_n</vt:lpstr>
      <vt:lpstr>Special Case - Complete k-ary tree</vt:lpstr>
      <vt:lpstr>Special Case - Complete k-ary tree</vt:lpstr>
      <vt:lpstr>Special Case - Complete k-ary tree</vt:lpstr>
      <vt:lpstr>Special Case - Complete k-ary tree</vt:lpstr>
      <vt:lpstr>Special Case - Complete k-ary tree</vt:lpstr>
      <vt:lpstr>Special Case - Complete k-ary tree</vt:lpstr>
      <vt:lpstr>Special Case - Complete k-ary tree</vt:lpstr>
      <vt:lpstr>Special Case - K_(m,n)</vt:lpstr>
      <vt:lpstr>Thanks for listening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maximal independent set between α(G) and i(G)</dc:title>
  <dc:creator>蔡先生</dc:creator>
  <cp:lastModifiedBy>先生 蔡</cp:lastModifiedBy>
  <cp:revision>98</cp:revision>
  <cp:lastPrinted>2019-08-18T05:37:37Z</cp:lastPrinted>
  <dcterms:created xsi:type="dcterms:W3CDTF">2019-07-29T05:42:01Z</dcterms:created>
  <dcterms:modified xsi:type="dcterms:W3CDTF">2019-08-19T18:52:12Z</dcterms:modified>
</cp:coreProperties>
</file>