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257" r:id="rId3"/>
    <p:sldId id="261" r:id="rId4"/>
    <p:sldId id="258" r:id="rId5"/>
    <p:sldId id="266" r:id="rId6"/>
    <p:sldId id="265" r:id="rId7"/>
    <p:sldId id="267" r:id="rId8"/>
    <p:sldId id="268" r:id="rId9"/>
    <p:sldId id="269" r:id="rId10"/>
    <p:sldId id="271" r:id="rId11"/>
    <p:sldId id="272" r:id="rId12"/>
    <p:sldId id="273" r:id="rId13"/>
    <p:sldId id="270" r:id="rId14"/>
    <p:sldId id="263" r:id="rId15"/>
    <p:sldId id="264" r:id="rId16"/>
    <p:sldId id="279" r:id="rId17"/>
    <p:sldId id="274" r:id="rId18"/>
    <p:sldId id="262" r:id="rId19"/>
    <p:sldId id="277" r:id="rId20"/>
    <p:sldId id="278" r:id="rId21"/>
    <p:sldId id="281" r:id="rId22"/>
    <p:sldId id="282" r:id="rId23"/>
    <p:sldId id="280" r:id="rId24"/>
    <p:sldId id="299" r:id="rId25"/>
    <p:sldId id="305" r:id="rId26"/>
    <p:sldId id="276" r:id="rId27"/>
    <p:sldId id="285" r:id="rId28"/>
    <p:sldId id="306" r:id="rId29"/>
    <p:sldId id="287" r:id="rId30"/>
    <p:sldId id="307" r:id="rId31"/>
    <p:sldId id="300" r:id="rId32"/>
    <p:sldId id="308" r:id="rId33"/>
    <p:sldId id="301" r:id="rId34"/>
    <p:sldId id="298" r:id="rId35"/>
    <p:sldId id="290" r:id="rId36"/>
    <p:sldId id="283" r:id="rId37"/>
    <p:sldId id="314" r:id="rId38"/>
    <p:sldId id="311" r:id="rId39"/>
    <p:sldId id="309" r:id="rId40"/>
    <p:sldId id="310" r:id="rId41"/>
    <p:sldId id="315" r:id="rId42"/>
    <p:sldId id="288" r:id="rId43"/>
    <p:sldId id="289" r:id="rId44"/>
    <p:sldId id="292" r:id="rId45"/>
    <p:sldId id="312" r:id="rId46"/>
    <p:sldId id="313" r:id="rId47"/>
    <p:sldId id="293" r:id="rId48"/>
    <p:sldId id="295" r:id="rId49"/>
    <p:sldId id="296" r:id="rId50"/>
    <p:sldId id="259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5" d="100"/>
          <a:sy n="125" d="100"/>
        </p:scale>
        <p:origin x="10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5CEE6-E84F-4D6F-A716-1D307C7574F7}" type="datetimeFigureOut">
              <a:rPr lang="zh-TW" altLang="en-US" smtClean="0"/>
              <a:t>2019/8/19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7EF93-BCC6-4DB7-A7D6-6A394FF5F3C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7694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alfrost.com/go_s2_de_bruij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7EF93-BCC6-4DB7-A7D6-6A394FF5F3C5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0790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hlinkClick r:id="rId3"/>
              </a:rPr>
              <a:t>https://halfrost.com/go_s2_de_bruijn/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7EF93-BCC6-4DB7-A7D6-6A394FF5F3C5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0546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AE646A01-472C-4237-866A-856F74DF888E}" type="datetimeFigureOut">
              <a:rPr lang="zh-TW" altLang="en-US" smtClean="0"/>
              <a:t>2019/8/19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5F3B9CFE-8769-400D-A5D6-D27E212AEF7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420469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6A01-472C-4237-866A-856F74DF888E}" type="datetimeFigureOut">
              <a:rPr lang="zh-TW" altLang="en-US" smtClean="0"/>
              <a:t>2019/8/19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9CFE-8769-400D-A5D6-D27E212AEF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671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6A01-472C-4237-866A-856F74DF888E}" type="datetimeFigureOut">
              <a:rPr lang="zh-TW" altLang="en-US" smtClean="0"/>
              <a:t>2019/8/19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9CFE-8769-400D-A5D6-D27E212AEF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9853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6A01-472C-4237-866A-856F74DF888E}" type="datetimeFigureOut">
              <a:rPr lang="zh-TW" altLang="en-US" smtClean="0"/>
              <a:t>2019/8/19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9CFE-8769-400D-A5D6-D27E212AEF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9318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6A01-472C-4237-866A-856F74DF888E}" type="datetimeFigureOut">
              <a:rPr lang="zh-TW" altLang="en-US" smtClean="0"/>
              <a:t>2019/8/19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9CFE-8769-400D-A5D6-D27E212AEF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0971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6A01-472C-4237-866A-856F74DF888E}" type="datetimeFigureOut">
              <a:rPr lang="zh-TW" altLang="en-US" smtClean="0"/>
              <a:t>2019/8/19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9CFE-8769-400D-A5D6-D27E212AEF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7871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6A01-472C-4237-866A-856F74DF888E}" type="datetimeFigureOut">
              <a:rPr lang="zh-TW" altLang="en-US" smtClean="0"/>
              <a:t>2019/8/19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9CFE-8769-400D-A5D6-D27E212AEF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6811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6A01-472C-4237-866A-856F74DF888E}" type="datetimeFigureOut">
              <a:rPr lang="zh-TW" altLang="en-US" smtClean="0"/>
              <a:t>2019/8/19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9CFE-8769-400D-A5D6-D27E212AEF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1772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6A01-472C-4237-866A-856F74DF888E}" type="datetimeFigureOut">
              <a:rPr lang="zh-TW" altLang="en-US" smtClean="0"/>
              <a:t>2019/8/19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9CFE-8769-400D-A5D6-D27E212AEF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9052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AE646A01-472C-4237-866A-856F74DF888E}" type="datetimeFigureOut">
              <a:rPr lang="zh-TW" altLang="en-US" smtClean="0"/>
              <a:t>2019/8/19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5F3B9CFE-8769-400D-A5D6-D27E212AEF7A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6075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6A01-472C-4237-866A-856F74DF888E}" type="datetimeFigureOut">
              <a:rPr lang="zh-TW" altLang="en-US" smtClean="0"/>
              <a:t>2019/8/19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5F3B9CFE-8769-400D-A5D6-D27E212AEF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6566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6A01-472C-4237-866A-856F74DF888E}" type="datetimeFigureOut">
              <a:rPr lang="zh-TW" altLang="en-US" smtClean="0"/>
              <a:t>2019/8/19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9CFE-8769-400D-A5D6-D27E212AEF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2093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6A01-472C-4237-866A-856F74DF888E}" type="datetimeFigureOut">
              <a:rPr lang="zh-TW" altLang="en-US" smtClean="0"/>
              <a:t>2019/8/19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9CFE-8769-400D-A5D6-D27E212AEF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7208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6A01-472C-4237-866A-856F74DF888E}" type="datetimeFigureOut">
              <a:rPr lang="zh-TW" altLang="en-US" smtClean="0"/>
              <a:t>2019/8/19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9CFE-8769-400D-A5D6-D27E212AEF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013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6A01-472C-4237-866A-856F74DF888E}" type="datetimeFigureOut">
              <a:rPr lang="zh-TW" altLang="en-US" smtClean="0"/>
              <a:t>2019/8/19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9CFE-8769-400D-A5D6-D27E212AEF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904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6A01-472C-4237-866A-856F74DF888E}" type="datetimeFigureOut">
              <a:rPr lang="zh-TW" altLang="en-US" smtClean="0"/>
              <a:t>2019/8/19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9CFE-8769-400D-A5D6-D27E212AEF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6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6A01-472C-4237-866A-856F74DF888E}" type="datetimeFigureOut">
              <a:rPr lang="zh-TW" altLang="en-US" smtClean="0"/>
              <a:t>2019/8/19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9CFE-8769-400D-A5D6-D27E212AEF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5916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E646A01-472C-4237-866A-856F74DF888E}" type="datetimeFigureOut">
              <a:rPr lang="zh-TW" altLang="en-US" smtClean="0"/>
              <a:t>2019/8/19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F3B9CFE-8769-400D-A5D6-D27E212AEF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04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.tmp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mp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m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.tm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tm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hyperlink" Target="https://cad.onshape.com/documents/e42464d74556f5bf8c66e432/w/86d7357c16036c2caab9bceb/e/e9106f2c071bf523b4bd80e2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mp"/><Relationship Id="rId5" Type="http://schemas.openxmlformats.org/officeDocument/2006/relationships/image" Target="../media/image3.tmp"/><Relationship Id="rId4" Type="http://schemas.microsoft.com/office/2007/relationships/hdphoto" Target="../media/hdphoto6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m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F794A1-2B2E-40A5-874B-3E8289060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157" y="711201"/>
            <a:ext cx="7879644" cy="3488266"/>
          </a:xfrm>
        </p:spPr>
        <p:txBody>
          <a:bodyPr/>
          <a:lstStyle/>
          <a:p>
            <a:r>
              <a:rPr lang="en-US" altLang="zh-TW" dirty="0">
                <a:latin typeface="Arial Black" panose="020B0A04020102020204" pitchFamily="34" charset="0"/>
              </a:rPr>
              <a:t>Magic tricks, </a:t>
            </a:r>
            <a:br>
              <a:rPr lang="en-US" altLang="zh-TW" dirty="0">
                <a:latin typeface="Arial Black" panose="020B0A04020102020204" pitchFamily="34" charset="0"/>
              </a:rPr>
            </a:br>
            <a:r>
              <a:rPr lang="en-US" altLang="zh-TW" dirty="0">
                <a:latin typeface="Arial Black" panose="020B0A04020102020204" pitchFamily="34" charset="0"/>
              </a:rPr>
              <a:t>Group testing and de </a:t>
            </a:r>
            <a:r>
              <a:rPr lang="en-US" altLang="zh-TW" dirty="0" err="1">
                <a:latin typeface="Arial Black" panose="020B0A04020102020204" pitchFamily="34" charset="0"/>
              </a:rPr>
              <a:t>Bruijn</a:t>
            </a:r>
            <a:r>
              <a:rPr lang="en-US" altLang="zh-TW" dirty="0">
                <a:latin typeface="Arial Black" panose="020B0A04020102020204" pitchFamily="34" charset="0"/>
              </a:rPr>
              <a:t> sequences</a:t>
            </a:r>
            <a:endParaRPr lang="zh-TW" altLang="en-US" dirty="0">
              <a:latin typeface="Arial Black" panose="020B0A04020102020204" pitchFamily="34" charset="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22197D4-888E-46BA-B2D0-44407BA79C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 err="1"/>
              <a:t>Junyi</a:t>
            </a:r>
            <a:r>
              <a:rPr lang="en-US" altLang="zh-TW" dirty="0"/>
              <a:t> David Guo @ 2019 Cross-strait</a:t>
            </a:r>
          </a:p>
          <a:p>
            <a:r>
              <a:rPr lang="en-US" altLang="zh-TW" dirty="0"/>
              <a:t>Joint work with Chao Yang and Hsiang-Chun Hsu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33590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D0AED573-C0F6-4589-9996-5A2AF2BC5923}"/>
                  </a:ext>
                </a:extLst>
              </p:cNvPr>
              <p:cNvSpPr txBox="1"/>
              <p:nvPr/>
            </p:nvSpPr>
            <p:spPr>
              <a:xfrm>
                <a:off x="1801851" y="1048358"/>
                <a:ext cx="5540298" cy="10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5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D0AED573-C0F6-4589-9996-5A2AF2BC5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851" y="1048358"/>
                <a:ext cx="5540298" cy="10346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44EE371-62B8-4194-AF18-4A18FEFC614C}"/>
              </a:ext>
            </a:extLst>
          </p:cNvPr>
          <p:cNvGraphicFramePr>
            <a:graphicFrameLocks noGrp="1"/>
          </p:cNvGraphicFramePr>
          <p:nvPr/>
        </p:nvGraphicFramePr>
        <p:xfrm>
          <a:off x="2035088" y="712882"/>
          <a:ext cx="52548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323">
                  <a:extLst>
                    <a:ext uri="{9D8B030D-6E8A-4147-A177-3AD203B41FA5}">
                      <a16:colId xmlns:a16="http://schemas.microsoft.com/office/drawing/2014/main" val="4088732730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575363185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4281583542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3208612710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22360947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713050616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233751666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71342086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675356409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3834136020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2125302076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3120924463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45382433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99813390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042636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1983555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321F8274-3318-4F5D-B4B1-1A1BBF26E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62" y="2869127"/>
            <a:ext cx="4748075" cy="27105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D1FFBA5-1106-4B04-A540-C580F0636695}"/>
              </a:ext>
            </a:extLst>
          </p:cNvPr>
          <p:cNvSpPr/>
          <p:nvPr/>
        </p:nvSpPr>
        <p:spPr>
          <a:xfrm>
            <a:off x="1982872" y="712882"/>
            <a:ext cx="215090" cy="1436216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C919E97-3485-4517-AE33-4F6BD18E35BF}"/>
              </a:ext>
            </a:extLst>
          </p:cNvPr>
          <p:cNvSpPr/>
          <p:nvPr/>
        </p:nvSpPr>
        <p:spPr>
          <a:xfrm>
            <a:off x="5950959" y="3570440"/>
            <a:ext cx="315522" cy="282067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603B07C-D0A3-4DDD-81B4-04076287F2E6}"/>
              </a:ext>
            </a:extLst>
          </p:cNvPr>
          <p:cNvSpPr/>
          <p:nvPr/>
        </p:nvSpPr>
        <p:spPr>
          <a:xfrm>
            <a:off x="2362223" y="3066508"/>
            <a:ext cx="282821" cy="282067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D2448D3-5883-457D-93BE-5EEB4FDBC585}"/>
              </a:ext>
            </a:extLst>
          </p:cNvPr>
          <p:cNvSpPr/>
          <p:nvPr/>
        </p:nvSpPr>
        <p:spPr>
          <a:xfrm>
            <a:off x="5929872" y="5110546"/>
            <a:ext cx="383104" cy="282067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91C9BD9-E993-4C0B-9B4D-28DC3A4122F2}"/>
              </a:ext>
            </a:extLst>
          </p:cNvPr>
          <p:cNvSpPr/>
          <p:nvPr/>
        </p:nvSpPr>
        <p:spPr>
          <a:xfrm>
            <a:off x="3381764" y="5110546"/>
            <a:ext cx="306833" cy="282067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D2CC296-5E71-4DAB-8F5D-3C5106E09219}"/>
              </a:ext>
            </a:extLst>
          </p:cNvPr>
          <p:cNvSpPr/>
          <p:nvPr/>
        </p:nvSpPr>
        <p:spPr>
          <a:xfrm>
            <a:off x="6614867" y="676549"/>
            <a:ext cx="215090" cy="1436216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0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2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D0AED573-C0F6-4589-9996-5A2AF2BC5923}"/>
                  </a:ext>
                </a:extLst>
              </p:cNvPr>
              <p:cNvSpPr txBox="1"/>
              <p:nvPr/>
            </p:nvSpPr>
            <p:spPr>
              <a:xfrm>
                <a:off x="1801851" y="1048358"/>
                <a:ext cx="5540298" cy="10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5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D0AED573-C0F6-4589-9996-5A2AF2BC5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851" y="1048358"/>
                <a:ext cx="5540298" cy="10346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44EE371-62B8-4194-AF18-4A18FEFC614C}"/>
              </a:ext>
            </a:extLst>
          </p:cNvPr>
          <p:cNvGraphicFramePr>
            <a:graphicFrameLocks noGrp="1"/>
          </p:cNvGraphicFramePr>
          <p:nvPr/>
        </p:nvGraphicFramePr>
        <p:xfrm>
          <a:off x="2035088" y="712882"/>
          <a:ext cx="52548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323">
                  <a:extLst>
                    <a:ext uri="{9D8B030D-6E8A-4147-A177-3AD203B41FA5}">
                      <a16:colId xmlns:a16="http://schemas.microsoft.com/office/drawing/2014/main" val="4088732730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575363185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4281583542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3208612710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22360947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713050616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233751666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71342086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675356409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3834136020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2125302076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3120924463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45382433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99813390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042636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1983555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321F8274-3318-4F5D-B4B1-1A1BBF26E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62" y="2869127"/>
            <a:ext cx="4748075" cy="27105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D1FFBA5-1106-4B04-A540-C580F0636695}"/>
              </a:ext>
            </a:extLst>
          </p:cNvPr>
          <p:cNvSpPr/>
          <p:nvPr/>
        </p:nvSpPr>
        <p:spPr>
          <a:xfrm>
            <a:off x="1982872" y="712882"/>
            <a:ext cx="215090" cy="1436216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C919E97-3485-4517-AE33-4F6BD18E35BF}"/>
              </a:ext>
            </a:extLst>
          </p:cNvPr>
          <p:cNvSpPr/>
          <p:nvPr/>
        </p:nvSpPr>
        <p:spPr>
          <a:xfrm>
            <a:off x="5950959" y="3066508"/>
            <a:ext cx="315522" cy="785999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603B07C-D0A3-4DDD-81B4-04076287F2E6}"/>
              </a:ext>
            </a:extLst>
          </p:cNvPr>
          <p:cNvSpPr/>
          <p:nvPr/>
        </p:nvSpPr>
        <p:spPr>
          <a:xfrm>
            <a:off x="2362223" y="3066508"/>
            <a:ext cx="282821" cy="746075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D2448D3-5883-457D-93BE-5EEB4FDBC585}"/>
              </a:ext>
            </a:extLst>
          </p:cNvPr>
          <p:cNvSpPr/>
          <p:nvPr/>
        </p:nvSpPr>
        <p:spPr>
          <a:xfrm>
            <a:off x="5929872" y="5110546"/>
            <a:ext cx="383104" cy="282067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91C9BD9-E993-4C0B-9B4D-28DC3A4122F2}"/>
              </a:ext>
            </a:extLst>
          </p:cNvPr>
          <p:cNvSpPr/>
          <p:nvPr/>
        </p:nvSpPr>
        <p:spPr>
          <a:xfrm>
            <a:off x="3381764" y="4602998"/>
            <a:ext cx="306833" cy="789616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D2CC296-5E71-4DAB-8F5D-3C5106E09219}"/>
              </a:ext>
            </a:extLst>
          </p:cNvPr>
          <p:cNvSpPr/>
          <p:nvPr/>
        </p:nvSpPr>
        <p:spPr>
          <a:xfrm>
            <a:off x="6614867" y="676549"/>
            <a:ext cx="215090" cy="1436216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FD071E4-8702-4FDC-B3DE-5C5D9EFE5715}"/>
              </a:ext>
            </a:extLst>
          </p:cNvPr>
          <p:cNvSpPr/>
          <p:nvPr/>
        </p:nvSpPr>
        <p:spPr>
          <a:xfrm>
            <a:off x="3734181" y="712882"/>
            <a:ext cx="215090" cy="1436216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68261FA-43AD-4F99-9365-AAA5C0A7A73C}"/>
              </a:ext>
            </a:extLst>
          </p:cNvPr>
          <p:cNvSpPr/>
          <p:nvPr/>
        </p:nvSpPr>
        <p:spPr>
          <a:xfrm>
            <a:off x="4756013" y="712882"/>
            <a:ext cx="215090" cy="1436216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12A76D0-F7E1-46A1-973F-9F8D5D8C17E9}"/>
              </a:ext>
            </a:extLst>
          </p:cNvPr>
          <p:cNvSpPr/>
          <p:nvPr/>
        </p:nvSpPr>
        <p:spPr>
          <a:xfrm>
            <a:off x="5400347" y="4602998"/>
            <a:ext cx="383104" cy="282067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7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2" grpId="0" animBg="1"/>
      <p:bldP spid="11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D0AED573-C0F6-4589-9996-5A2AF2BC5923}"/>
                  </a:ext>
                </a:extLst>
              </p:cNvPr>
              <p:cNvSpPr txBox="1"/>
              <p:nvPr/>
            </p:nvSpPr>
            <p:spPr>
              <a:xfrm>
                <a:off x="1801851" y="1048358"/>
                <a:ext cx="5540298" cy="10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5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D0AED573-C0F6-4589-9996-5A2AF2BC5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851" y="1048358"/>
                <a:ext cx="5540298" cy="10346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44EE371-62B8-4194-AF18-4A18FEFC614C}"/>
              </a:ext>
            </a:extLst>
          </p:cNvPr>
          <p:cNvGraphicFramePr>
            <a:graphicFrameLocks noGrp="1"/>
          </p:cNvGraphicFramePr>
          <p:nvPr/>
        </p:nvGraphicFramePr>
        <p:xfrm>
          <a:off x="2035088" y="712882"/>
          <a:ext cx="52548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323">
                  <a:extLst>
                    <a:ext uri="{9D8B030D-6E8A-4147-A177-3AD203B41FA5}">
                      <a16:colId xmlns:a16="http://schemas.microsoft.com/office/drawing/2014/main" val="4088732730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575363185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4281583542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3208612710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22360947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713050616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233751666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71342086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675356409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3834136020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2125302076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3120924463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45382433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99813390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042636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1983555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321F8274-3318-4F5D-B4B1-1A1BBF26E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62" y="2869127"/>
            <a:ext cx="4748075" cy="27105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D1FFBA5-1106-4B04-A540-C580F0636695}"/>
              </a:ext>
            </a:extLst>
          </p:cNvPr>
          <p:cNvSpPr/>
          <p:nvPr/>
        </p:nvSpPr>
        <p:spPr>
          <a:xfrm>
            <a:off x="1982872" y="712882"/>
            <a:ext cx="215090" cy="1436216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C919E97-3485-4517-AE33-4F6BD18E35BF}"/>
              </a:ext>
            </a:extLst>
          </p:cNvPr>
          <p:cNvSpPr/>
          <p:nvPr/>
        </p:nvSpPr>
        <p:spPr>
          <a:xfrm>
            <a:off x="5950959" y="3066508"/>
            <a:ext cx="315522" cy="785999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603B07C-D0A3-4DDD-81B4-04076287F2E6}"/>
              </a:ext>
            </a:extLst>
          </p:cNvPr>
          <p:cNvSpPr/>
          <p:nvPr/>
        </p:nvSpPr>
        <p:spPr>
          <a:xfrm>
            <a:off x="2362223" y="3066508"/>
            <a:ext cx="282821" cy="746075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D2448D3-5883-457D-93BE-5EEB4FDBC585}"/>
              </a:ext>
            </a:extLst>
          </p:cNvPr>
          <p:cNvSpPr/>
          <p:nvPr/>
        </p:nvSpPr>
        <p:spPr>
          <a:xfrm>
            <a:off x="5929872" y="5110546"/>
            <a:ext cx="383104" cy="282067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91C9BD9-E993-4C0B-9B4D-28DC3A4122F2}"/>
              </a:ext>
            </a:extLst>
          </p:cNvPr>
          <p:cNvSpPr/>
          <p:nvPr/>
        </p:nvSpPr>
        <p:spPr>
          <a:xfrm>
            <a:off x="3381764" y="4602998"/>
            <a:ext cx="306833" cy="789616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D2CC296-5E71-4DAB-8F5D-3C5106E09219}"/>
              </a:ext>
            </a:extLst>
          </p:cNvPr>
          <p:cNvSpPr/>
          <p:nvPr/>
        </p:nvSpPr>
        <p:spPr>
          <a:xfrm>
            <a:off x="6614867" y="676549"/>
            <a:ext cx="215090" cy="1436216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FD071E4-8702-4FDC-B3DE-5C5D9EFE5715}"/>
              </a:ext>
            </a:extLst>
          </p:cNvPr>
          <p:cNvSpPr/>
          <p:nvPr/>
        </p:nvSpPr>
        <p:spPr>
          <a:xfrm>
            <a:off x="3734181" y="712882"/>
            <a:ext cx="215090" cy="1436216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68261FA-43AD-4F99-9365-AAA5C0A7A73C}"/>
              </a:ext>
            </a:extLst>
          </p:cNvPr>
          <p:cNvSpPr/>
          <p:nvPr/>
        </p:nvSpPr>
        <p:spPr>
          <a:xfrm>
            <a:off x="4756013" y="712882"/>
            <a:ext cx="215090" cy="1436216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12A76D0-F7E1-46A1-973F-9F8D5D8C17E9}"/>
              </a:ext>
            </a:extLst>
          </p:cNvPr>
          <p:cNvSpPr/>
          <p:nvPr/>
        </p:nvSpPr>
        <p:spPr>
          <a:xfrm>
            <a:off x="5400347" y="4602998"/>
            <a:ext cx="383104" cy="282067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4D88FD5-D076-428A-8A08-4C50B0ACB4A8}"/>
              </a:ext>
            </a:extLst>
          </p:cNvPr>
          <p:cNvSpPr/>
          <p:nvPr/>
        </p:nvSpPr>
        <p:spPr>
          <a:xfrm>
            <a:off x="6946037" y="676549"/>
            <a:ext cx="215090" cy="1436216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D3A70EE-C776-4907-8407-1AE3ED8E76CD}"/>
              </a:ext>
            </a:extLst>
          </p:cNvPr>
          <p:cNvSpPr/>
          <p:nvPr/>
        </p:nvSpPr>
        <p:spPr>
          <a:xfrm>
            <a:off x="3840545" y="3575321"/>
            <a:ext cx="383104" cy="282067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7F1EBA8-49E0-4CB4-9461-6DEFC2A7F448}"/>
              </a:ext>
            </a:extLst>
          </p:cNvPr>
          <p:cNvSpPr/>
          <p:nvPr/>
        </p:nvSpPr>
        <p:spPr>
          <a:xfrm>
            <a:off x="6446853" y="3575321"/>
            <a:ext cx="383104" cy="282067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CCDA616-767E-4529-895E-A7927EE69C2C}"/>
              </a:ext>
            </a:extLst>
          </p:cNvPr>
          <p:cNvSpPr/>
          <p:nvPr/>
        </p:nvSpPr>
        <p:spPr>
          <a:xfrm>
            <a:off x="6450778" y="5113420"/>
            <a:ext cx="383104" cy="282067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61F3012-0FA6-4B61-947D-E927D31F73F9}"/>
              </a:ext>
            </a:extLst>
          </p:cNvPr>
          <p:cNvSpPr/>
          <p:nvPr/>
        </p:nvSpPr>
        <p:spPr>
          <a:xfrm>
            <a:off x="3840545" y="5134805"/>
            <a:ext cx="383104" cy="282067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74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35F327-19F8-402C-9FA4-B925978D3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1694925"/>
            <a:ext cx="7704667" cy="1017964"/>
          </a:xfrm>
        </p:spPr>
        <p:txBody>
          <a:bodyPr/>
          <a:lstStyle/>
          <a:p>
            <a:pPr algn="l"/>
            <a:r>
              <a:rPr lang="en-US" dirty="0"/>
              <a:t>Theorem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0A27EF5D-D6EF-4304-9A50-FEC4B0D014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82133" y="2899810"/>
                <a:ext cx="7704667" cy="1245302"/>
              </a:xfrm>
            </p:spPr>
            <p:txBody>
              <a:bodyPr/>
              <a:lstStyle/>
              <a:p>
                <a:r>
                  <a:rPr lang="en-US" dirty="0"/>
                  <a:t>There exists constant weight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seperable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matrix for any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0A27EF5D-D6EF-4304-9A50-FEC4B0D014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82133" y="2899810"/>
                <a:ext cx="7704667" cy="1245302"/>
              </a:xfrm>
              <a:blipFill>
                <a:blip r:embed="rId2"/>
                <a:stretch>
                  <a:fillRect l="-1978" r="-1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9894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5DA0F68-8887-4BCD-BFFB-CDD97CC8B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59" y="286183"/>
            <a:ext cx="2248282" cy="2276740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F45EDC9-7A6D-4D3D-80DA-A81608B9B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73" l="0" r="99149">
                        <a14:foregroundMark x1="20851" y1="17521" x2="16596" y2="50855"/>
                        <a14:foregroundMark x1="16596" y1="50855" x2="17021" y2="52564"/>
                        <a14:foregroundMark x1="62553" y1="17949" x2="61277" y2="59829"/>
                        <a14:foregroundMark x1="62553" y1="92735" x2="71915" y2="60256"/>
                        <a14:foregroundMark x1="71915" y1="60256" x2="69787" y2="11111"/>
                        <a14:foregroundMark x1="13617" y1="8974" x2="16596" y2="88034"/>
                        <a14:foregroundMark x1="8085" y1="46581" x2="8511" y2="20085"/>
                        <a14:foregroundMark x1="4255" y1="8547" x2="6383" y2="0"/>
                        <a14:foregroundMark x1="96170" y1="7265" x2="99574" y2="26496"/>
                        <a14:foregroundMark x1="96170" y1="85897" x2="96596" y2="95299"/>
                        <a14:foregroundMark x1="851" y1="15385" x2="851" y2="26923"/>
                        <a14:foregroundMark x1="22553" y1="855" x2="37872" y2="2564"/>
                        <a14:foregroundMark x1="99574" y1="36752" x2="99574" y2="40171"/>
                        <a14:foregroundMark x1="99574" y1="70085" x2="99574" y2="42735"/>
                        <a14:foregroundMark x1="98298" y1="70085" x2="48085" y2="99573"/>
                        <a14:foregroundMark x1="48085" y1="99573" x2="15319" y2="98718"/>
                        <a14:foregroundMark x1="15319" y1="98718" x2="0" y2="64103"/>
                        <a14:foregroundMark x1="0" y1="64103" x2="2128" y2="32906"/>
                        <a14:foregroundMark x1="2979" y1="98291" x2="36596" y2="97863"/>
                        <a14:foregroundMark x1="36596" y1="97863" x2="96170" y2="99573"/>
                        <a14:backgroundMark x1="36596" y1="14103" x2="37447" y2="17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16" y="3064754"/>
            <a:ext cx="2229310" cy="221982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D8C7A6A-A98D-4408-A022-01F293804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69" l="0" r="99142">
                        <a14:foregroundMark x1="28326" y1="14655" x2="21459" y2="87931"/>
                        <a14:foregroundMark x1="6009" y1="7328" x2="6867" y2="0"/>
                        <a14:foregroundMark x1="4721" y1="1293" x2="18455" y2="33190"/>
                        <a14:foregroundMark x1="18455" y1="33190" x2="20172" y2="67241"/>
                        <a14:foregroundMark x1="20172" y1="67241" x2="3004" y2="95690"/>
                        <a14:foregroundMark x1="3004" y1="95690" x2="6009" y2="98707"/>
                        <a14:foregroundMark x1="94421" y1="2586" x2="96996" y2="99569"/>
                        <a14:foregroundMark x1="98283" y1="98707" x2="0" y2="96552"/>
                        <a14:foregroundMark x1="1288" y1="97845" x2="5150" y2="30603"/>
                        <a14:foregroundMark x1="5150" y1="30603" x2="0" y2="84914"/>
                        <a14:foregroundMark x1="0" y1="84914" x2="30043" y2="99138"/>
                        <a14:foregroundMark x1="30043" y1="99138" x2="47210" y2="54741"/>
                        <a14:foregroundMark x1="47210" y1="54741" x2="43777" y2="21983"/>
                        <a14:foregroundMark x1="43777" y1="21983" x2="28326" y2="62500"/>
                        <a14:foregroundMark x1="28326" y1="62500" x2="29614" y2="97845"/>
                        <a14:foregroundMark x1="29614" y1="97845" x2="29614" y2="98276"/>
                        <a14:foregroundMark x1="29614" y1="98707" x2="85837" y2="99569"/>
                        <a14:foregroundMark x1="99142" y1="98276" x2="98712" y2="431"/>
                        <a14:foregroundMark x1="858" y1="74569" x2="1288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66" y="3495026"/>
            <a:ext cx="2210336" cy="220085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5952F17-8BC4-4DAB-8708-5E76F3C90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718" l="0" r="99571">
                        <a14:foregroundMark x1="33047" y1="10256" x2="66094" y2="12393"/>
                        <a14:foregroundMark x1="66094" y1="12393" x2="31760" y2="6838"/>
                        <a14:foregroundMark x1="31760" y1="6838" x2="99142" y2="2137"/>
                        <a14:foregroundMark x1="99142" y1="2137" x2="97854" y2="69231"/>
                        <a14:foregroundMark x1="90158" y1="92887" x2="87983" y2="99573"/>
                        <a14:foregroundMark x1="91042" y1="90171" x2="90985" y2="90345"/>
                        <a14:foregroundMark x1="91072" y1="90078" x2="91042" y2="90171"/>
                        <a14:foregroundMark x1="91876" y1="87607" x2="91619" y2="88397"/>
                        <a14:foregroundMark x1="93384" y1="82970" x2="91876" y2="87607"/>
                        <a14:foregroundMark x1="97854" y1="69231" x2="94645" y2="79096"/>
                        <a14:foregroundMark x1="87983" y1="99573" x2="19742" y2="99145"/>
                        <a14:foregroundMark x1="5758" y1="78892" x2="858" y2="71795"/>
                        <a14:foregroundMark x1="14985" y1="92256" x2="14535" y2="91604"/>
                        <a14:foregroundMark x1="19742" y1="99145" x2="15494" y2="92993"/>
                        <a14:foregroundMark x1="858" y1="71795" x2="1288" y2="0"/>
                        <a14:foregroundMark x1="73820" y1="10256" x2="92704" y2="20513"/>
                        <a14:foregroundMark x1="4292" y1="1709" x2="72103" y2="2991"/>
                        <a14:foregroundMark x1="72103" y1="2991" x2="98283" y2="2564"/>
                        <a14:foregroundMark x1="99544" y1="92145" x2="99571" y2="93590"/>
                        <a14:foregroundMark x1="99506" y1="90171" x2="99509" y2="90322"/>
                        <a14:foregroundMark x1="99490" y1="89316" x2="99506" y2="90171"/>
                        <a14:foregroundMark x1="99474" y1="88462" x2="99490" y2="89316"/>
                        <a14:foregroundMark x1="99458" y1="87607" x2="99474" y2="88462"/>
                        <a14:foregroundMark x1="97854" y1="2564" x2="99458" y2="87607"/>
                        <a14:foregroundMark x1="7403" y1="89947" x2="858" y2="89316"/>
                        <a14:foregroundMark x1="15328" y1="90712" x2="15118" y2="90692"/>
                        <a14:foregroundMark x1="91823" y1="98095" x2="24653" y2="91612"/>
                        <a14:foregroundMark x1="98283" y1="98718" x2="93021" y2="98210"/>
                        <a14:foregroundMark x1="858" y1="89316" x2="429" y2="71795"/>
                        <a14:backgroundMark x1="12876" y1="85043" x2="12876" y2="86325"/>
                        <a14:backgroundMark x1="84979" y1="85043" x2="87983" y2="87607"/>
                        <a14:backgroundMark x1="16738" y1="84188" x2="12017" y2="87607"/>
                        <a14:backgroundMark x1="9442" y1="87607" x2="13305" y2="89316"/>
                        <a14:backgroundMark x1="12017" y1="90171" x2="15451" y2="90171"/>
                        <a14:backgroundMark x1="14592" y1="91026" x2="14592" y2="90171"/>
                        <a14:backgroundMark x1="89700" y1="91453" x2="89700" y2="86325"/>
                        <a14:backgroundMark x1="90129" y1="88034" x2="89700" y2="89744"/>
                        <a14:backgroundMark x1="90558" y1="90171" x2="90558" y2="90171"/>
                        <a14:backgroundMark x1="90558" y1="89316" x2="90558" y2="89316"/>
                        <a14:backgroundMark x1="90987" y1="88462" x2="90987" y2="88462"/>
                        <a14:backgroundMark x1="90987" y1="87607" x2="90987" y2="87607"/>
                        <a14:backgroundMark x1="91416" y1="87607" x2="91416" y2="87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49" y="3987940"/>
            <a:ext cx="2210336" cy="221982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5A999E74-3DF2-42CA-BC40-53542BF2EF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69" l="0" r="98707">
                        <a14:foregroundMark x1="28448" y1="9914" x2="68966" y2="12069"/>
                        <a14:foregroundMark x1="68966" y1="12069" x2="21983" y2="17672"/>
                        <a14:foregroundMark x1="21983" y1="17672" x2="70259" y2="25431"/>
                        <a14:foregroundMark x1="70259" y1="25431" x2="36638" y2="26724"/>
                        <a14:foregroundMark x1="36638" y1="26724" x2="93103" y2="37069"/>
                        <a14:foregroundMark x1="93103" y1="37069" x2="30603" y2="37931"/>
                        <a14:foregroundMark x1="30603" y1="37931" x2="72414" y2="43966"/>
                        <a14:foregroundMark x1="72414" y1="43966" x2="13362" y2="42672"/>
                        <a14:foregroundMark x1="13362" y1="42672" x2="24569" y2="42241"/>
                        <a14:foregroundMark x1="9483" y1="2155" x2="0" y2="1293"/>
                        <a14:foregroundMark x1="96983" y1="1724" x2="97414" y2="39224"/>
                        <a14:foregroundMark x1="862" y1="2586" x2="431" y2="37931"/>
                        <a14:foregroundMark x1="862" y1="39655" x2="2155" y2="99569"/>
                        <a14:foregroundMark x1="2155" y1="98276" x2="68966" y2="97414"/>
                        <a14:foregroundMark x1="68966" y1="97414" x2="98276" y2="97414"/>
                        <a14:foregroundMark x1="98707" y1="98276" x2="98707" y2="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16" y="4267428"/>
            <a:ext cx="2200850" cy="22008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4EB8BE7-BDCB-4B78-9EE0-B8413B37F8C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5" t="57156"/>
          <a:stretch/>
        </p:blipFill>
        <p:spPr>
          <a:xfrm>
            <a:off x="6567714" y="4206520"/>
            <a:ext cx="2197658" cy="116133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5C883A5-C278-451B-8275-42DB12C6DB1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15" b="56726"/>
          <a:stretch/>
        </p:blipFill>
        <p:spPr>
          <a:xfrm>
            <a:off x="6567714" y="233413"/>
            <a:ext cx="2197658" cy="117297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16991B8-FD0C-4BB0-A697-D40B920740D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5" b="55830"/>
          <a:stretch/>
        </p:blipFill>
        <p:spPr>
          <a:xfrm>
            <a:off x="6567714" y="1526793"/>
            <a:ext cx="2197658" cy="119725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4FC526E-B25C-48EE-A9B9-170A48796DC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57" r="53715"/>
          <a:stretch/>
        </p:blipFill>
        <p:spPr>
          <a:xfrm>
            <a:off x="6567714" y="2869612"/>
            <a:ext cx="2197658" cy="116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05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A3D635-32FB-4FF2-938E-AD6657D3D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904E3FF-58C6-455A-9071-69794A995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9" y="1016709"/>
            <a:ext cx="7662521" cy="5141598"/>
          </a:xfrm>
        </p:spPr>
      </p:pic>
    </p:spTree>
    <p:extLst>
      <p:ext uri="{BB962C8B-B14F-4D97-AF65-F5344CB8AC3E}">
        <p14:creationId xmlns:p14="http://schemas.microsoft.com/office/powerpoint/2010/main" val="923206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CD5F00-D7DE-4FF0-95E4-F0446407B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1861A9B-0C27-48FD-B752-138D89592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645" y="1106311"/>
            <a:ext cx="6677730" cy="4645377"/>
          </a:xfrm>
        </p:spPr>
      </p:pic>
    </p:spTree>
    <p:extLst>
      <p:ext uri="{BB962C8B-B14F-4D97-AF65-F5344CB8AC3E}">
        <p14:creationId xmlns:p14="http://schemas.microsoft.com/office/powerpoint/2010/main" val="1303095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E48D89-04BA-4322-8749-957983B11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080" y="1340726"/>
            <a:ext cx="7704667" cy="877353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Question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B510AE0B-B922-471B-894A-42A44936F5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96701" y="2326641"/>
                <a:ext cx="6265427" cy="3865880"/>
              </a:xfrm>
            </p:spPr>
            <p:txBody>
              <a:bodyPr>
                <a:noAutofit/>
              </a:bodyPr>
              <a:lstStyle/>
              <a:p>
                <a:r>
                  <a:rPr lang="en-US" sz="2800" dirty="0"/>
                  <a:t>Is it possible to reduce the number of question cards?</a:t>
                </a:r>
              </a:p>
              <a:p>
                <a:r>
                  <a:rPr lang="en-US" sz="2800" dirty="0"/>
                  <a:t>Yes!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B510AE0B-B922-471B-894A-42A44936F5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96701" y="2326641"/>
                <a:ext cx="6265427" cy="3865880"/>
              </a:xfrm>
              <a:blipFill>
                <a:blip r:embed="rId2"/>
                <a:stretch>
                  <a:fillRect l="-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636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C5BBB6-1C16-45AF-87A9-10BD4940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17BEEEF-EA90-4A65-9F4B-4937849DF5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2" y="1351969"/>
            <a:ext cx="3896560" cy="3907854"/>
          </a:xfr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2B037814-F578-4E03-BC32-35FFBDCCA225}"/>
              </a:ext>
            </a:extLst>
          </p:cNvPr>
          <p:cNvGrpSpPr/>
          <p:nvPr/>
        </p:nvGrpSpPr>
        <p:grpSpPr>
          <a:xfrm>
            <a:off x="-329520" y="3026722"/>
            <a:ext cx="3885048" cy="3907853"/>
            <a:chOff x="-3260197" y="457201"/>
            <a:chExt cx="5087152" cy="5117013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906380EF-9446-47D5-8194-BAF5236F6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37" b="99138" l="1429" r="99143">
                          <a14:foregroundMark x1="45143" y1="40805" x2="55429" y2="56034"/>
                          <a14:foregroundMark x1="55429" y1="56034" x2="62571" y2="50287"/>
                          <a14:foregroundMark x1="63429" y1="36782" x2="44000" y2="44540"/>
                          <a14:foregroundMark x1="44000" y1="44540" x2="61143" y2="55172"/>
                          <a14:foregroundMark x1="61143" y1="55172" x2="64857" y2="38218"/>
                          <a14:foregroundMark x1="64857" y1="38218" x2="48286" y2="35057"/>
                          <a14:foregroundMark x1="48286" y1="35057" x2="32571" y2="37644"/>
                          <a14:foregroundMark x1="32571" y1="37644" x2="32571" y2="37644"/>
                          <a14:foregroundMark x1="46571" y1="30747" x2="31143" y2="36207"/>
                          <a14:foregroundMark x1="31143" y1="36207" x2="31429" y2="52586"/>
                          <a14:foregroundMark x1="31429" y1="52586" x2="46286" y2="65805"/>
                          <a14:foregroundMark x1="46286" y1="65805" x2="62286" y2="64655"/>
                          <a14:foregroundMark x1="62286" y1="64655" x2="74286" y2="48851"/>
                          <a14:foregroundMark x1="74286" y1="48851" x2="70571" y2="30747"/>
                          <a14:foregroundMark x1="70571" y1="30747" x2="52286" y2="21552"/>
                          <a14:foregroundMark x1="52286" y1="21552" x2="47714" y2="23276"/>
                          <a14:foregroundMark x1="41143" y1="30747" x2="38286" y2="46839"/>
                          <a14:foregroundMark x1="38286" y1="46839" x2="53429" y2="62931"/>
                          <a14:foregroundMark x1="53429" y1="62931" x2="60286" y2="61782"/>
                          <a14:foregroundMark x1="18571" y1="19253" x2="26000" y2="34195"/>
                          <a14:foregroundMark x1="26000" y1="34195" x2="17143" y2="47414"/>
                          <a14:foregroundMark x1="17143" y1="47414" x2="10286" y2="50575"/>
                          <a14:foregroundMark x1="9918" y1="33416" x2="8236" y2="36423"/>
                          <a14:foregroundMark x1="15429" y1="23563" x2="10554" y2="32279"/>
                          <a14:foregroundMark x1="9619" y1="38793" x2="20286" y2="46839"/>
                          <a14:foregroundMark x1="8476" y1="37931" x2="9575" y2="38760"/>
                          <a14:foregroundMark x1="7895" y1="37493" x2="8476" y2="37931"/>
                          <a14:foregroundMark x1="20286" y1="46839" x2="30286" y2="33621"/>
                          <a14:foregroundMark x1="30286" y1="33621" x2="59714" y2="19253"/>
                          <a14:foregroundMark x1="28588" y1="19931" x2="34286" y2="27299"/>
                          <a14:foregroundMark x1="24286" y1="14368" x2="28584" y2="19926"/>
                          <a14:foregroundMark x1="34286" y1="27299" x2="50000" y2="19253"/>
                          <a14:foregroundMark x1="56141" y1="20151" x2="65714" y2="21552"/>
                          <a14:foregroundMark x1="50000" y1="19253" x2="56122" y2="20149"/>
                          <a14:foregroundMark x1="65714" y1="21552" x2="75714" y2="35920"/>
                          <a14:foregroundMark x1="75714" y1="35920" x2="78857" y2="51724"/>
                          <a14:foregroundMark x1="78857" y1="51724" x2="70000" y2="66379"/>
                          <a14:foregroundMark x1="70000" y1="66379" x2="55429" y2="73851"/>
                          <a14:foregroundMark x1="55429" y1="73851" x2="38286" y2="68678"/>
                          <a14:foregroundMark x1="38286" y1="68678" x2="24286" y2="58046"/>
                          <a14:foregroundMark x1="24286" y1="58046" x2="22857" y2="55747"/>
                          <a14:foregroundMark x1="53533" y1="6055" x2="55234" y2="6199"/>
                          <a14:foregroundMark x1="50850" y1="5828" x2="51786" y2="5907"/>
                          <a14:foregroundMark x1="47538" y1="5548" x2="50503" y2="5799"/>
                          <a14:foregroundMark x1="40374" y1="4941" x2="44505" y2="5291"/>
                          <a14:foregroundMark x1="33868" y1="10910" x2="33522" y2="10918"/>
                          <a14:foregroundMark x1="38890" y1="10790" x2="37362" y2="10826"/>
                          <a14:foregroundMark x1="45534" y1="10632" x2="41517" y2="10727"/>
                          <a14:foregroundMark x1="77112" y1="9884" x2="56033" y2="10384"/>
                          <a14:foregroundMark x1="56176" y1="14140" x2="72000" y2="16379"/>
                          <a14:foregroundMark x1="33529" y1="10934" x2="33925" y2="10990"/>
                          <a14:foregroundMark x1="35455" y1="19917" x2="12509" y2="22137"/>
                          <a14:foregroundMark x1="55175" y1="18008" x2="37271" y2="19741"/>
                          <a14:foregroundMark x1="72000" y1="16379" x2="55352" y2="17991"/>
                          <a14:foregroundMark x1="10913" y1="23877" x2="76484" y2="31967"/>
                          <a14:foregroundMark x1="76319" y1="33804" x2="36571" y2="46264"/>
                          <a14:foregroundMark x1="36571" y1="46264" x2="86000" y2="56322"/>
                          <a14:foregroundMark x1="86000" y1="56322" x2="22286" y2="62931"/>
                          <a14:foregroundMark x1="22286" y1="62931" x2="73143" y2="81609"/>
                          <a14:foregroundMark x1="99244" y1="83321" x2="99429" y2="83333"/>
                          <a14:foregroundMark x1="99104" y1="83312" x2="99049" y2="83308"/>
                          <a14:foregroundMark x1="73143" y1="81609" x2="82253" y2="82206"/>
                          <a14:foregroundMark x1="29016" y1="89564" x2="23043" y2="90092"/>
                          <a14:foregroundMark x1="33418" y1="89174" x2="31840" y2="89314"/>
                          <a14:foregroundMark x1="39568" y1="88630" x2="38065" y2="88763"/>
                          <a14:foregroundMark x1="46818" y1="87989" x2="40974" y2="88506"/>
                          <a14:foregroundMark x1="79954" y1="85057" x2="54916" y2="87272"/>
                          <a14:foregroundMark x1="83198" y1="84770" x2="79954" y2="85057"/>
                          <a14:foregroundMark x1="86589" y1="84470" x2="83198" y2="84770"/>
                          <a14:foregroundMark x1="99429" y1="83333" x2="99061" y2="83366"/>
                          <a14:foregroundMark x1="33251" y1="94278" x2="63304" y2="96513"/>
                          <a14:foregroundMark x1="28018" y1="93889" x2="30439" y2="94069"/>
                          <a14:foregroundMark x1="89473" y1="80460" x2="89497" y2="80646"/>
                          <a14:foregroundMark x1="89417" y1="80028" x2="89473" y2="80460"/>
                          <a14:foregroundMark x1="88739" y1="74857" x2="89180" y2="78217"/>
                          <a14:foregroundMark x1="84192" y1="40170" x2="88700" y2="74556"/>
                          <a14:foregroundMark x1="83220" y1="32759" x2="83277" y2="33192"/>
                          <a14:foregroundMark x1="83145" y1="32184" x2="83220" y2="32759"/>
                          <a14:foregroundMark x1="83107" y1="31897" x2="83145" y2="32184"/>
                          <a14:foregroundMark x1="82997" y1="31052" x2="83107" y2="31897"/>
                          <a14:foregroundMark x1="81714" y1="21264" x2="82749" y2="29161"/>
                          <a14:foregroundMark x1="93376" y1="27053" x2="93429" y2="26149"/>
                          <a14:foregroundMark x1="90357" y1="78413" x2="93287" y2="28563"/>
                          <a14:foregroundMark x1="90236" y1="80460" x2="90253" y2="80167"/>
                          <a14:foregroundMark x1="90202" y1="81034" x2="90236" y2="80460"/>
                          <a14:foregroundMark x1="93398" y1="28454" x2="93143" y2="47414"/>
                          <a14:foregroundMark x1="93429" y1="26149" x2="93417" y2="27012"/>
                          <a14:foregroundMark x1="93143" y1="47414" x2="80857" y2="82184"/>
                          <a14:foregroundMark x1="83308" y1="29288" x2="83914" y2="16222"/>
                          <a14:foregroundMark x1="83187" y1="31897" x2="83203" y2="31565"/>
                          <a14:foregroundMark x1="83174" y1="32184" x2="83187" y2="31897"/>
                          <a14:foregroundMark x1="83148" y1="32759" x2="83174" y2="32184"/>
                          <a14:foregroundMark x1="83130" y1="33144" x2="83148" y2="32759"/>
                          <a14:foregroundMark x1="80857" y1="82184" x2="82729" y2="41799"/>
                          <a14:foregroundMark x1="79677" y1="43798" x2="76571" y2="64943"/>
                          <a14:foregroundMark x1="80509" y1="38136" x2="80243" y2="39950"/>
                          <a14:foregroundMark x1="81383" y1="32184" x2="81328" y2="32561"/>
                          <a14:foregroundMark x1="81425" y1="31897" x2="81383" y2="32184"/>
                          <a14:foregroundMark x1="81822" y1="29195" x2="81425" y2="31897"/>
                          <a14:foregroundMark x1="83757" y1="16019" x2="81827" y2="29161"/>
                          <a14:foregroundMark x1="76571" y1="64943" x2="70571" y2="79598"/>
                          <a14:foregroundMark x1="70571" y1="79598" x2="19659" y2="14947"/>
                          <a14:foregroundMark x1="4531" y1="39655" x2="4548" y2="39943"/>
                          <a14:foregroundMark x1="4472" y1="38660" x2="4480" y2="38793"/>
                          <a14:foregroundMark x1="8432" y1="52060" x2="32000" y2="29885"/>
                          <a14:foregroundMark x1="19979" y1="68966" x2="19714" y2="69828"/>
                          <a14:foregroundMark x1="20156" y1="68391" x2="19979" y2="68966"/>
                          <a14:foregroundMark x1="20333" y1="67816" x2="20156" y2="68391"/>
                          <a14:foregroundMark x1="20370" y1="67696" x2="20333" y2="67816"/>
                          <a14:foregroundMark x1="22012" y1="62356" x2="21801" y2="63041"/>
                          <a14:foregroundMark x1="22100" y1="62069" x2="22012" y2="62356"/>
                          <a14:foregroundMark x1="32000" y1="29885" x2="22100" y2="62069"/>
                          <a14:foregroundMark x1="15544" y1="58193" x2="10857" y2="45115"/>
                          <a14:foregroundMark x1="18890" y1="67529" x2="18783" y2="67231"/>
                          <a14:foregroundMark x1="18993" y1="67816" x2="18890" y2="67529"/>
                          <a14:foregroundMark x1="19199" y1="68391" x2="18993" y2="67816"/>
                          <a14:foregroundMark x1="19405" y1="68966" x2="19199" y2="68391"/>
                          <a14:foregroundMark x1="19714" y1="69828" x2="19405" y2="68966"/>
                          <a14:foregroundMark x1="8806" y1="63218" x2="8673" y2="64388"/>
                          <a14:foregroundMark x1="8934" y1="62090" x2="8806" y2="63218"/>
                          <a14:foregroundMark x1="10857" y1="45115" x2="9127" y2="60392"/>
                          <a14:foregroundMark x1="18945" y1="62040" x2="19401" y2="61059"/>
                          <a14:foregroundMark x1="16662" y1="66954" x2="16803" y2="66651"/>
                          <a14:foregroundMark x1="16529" y1="67241" x2="16662" y2="66954"/>
                          <a14:foregroundMark x1="16395" y1="67529" x2="16529" y2="67241"/>
                          <a14:foregroundMark x1="16262" y1="67816" x2="16395" y2="67529"/>
                          <a14:foregroundMark x1="15995" y1="68391" x2="16262" y2="67816"/>
                          <a14:foregroundMark x1="15728" y1="68966" x2="15995" y2="68391"/>
                          <a14:foregroundMark x1="11978" y1="77037" x2="15728" y2="68966"/>
                          <a14:foregroundMark x1="27325" y1="79885" x2="27429" y2="80172"/>
                          <a14:foregroundMark x1="27116" y1="79310" x2="27325" y2="79885"/>
                          <a14:foregroundMark x1="26907" y1="78736" x2="27116" y2="79310"/>
                          <a14:foregroundMark x1="26802" y1="78448" x2="26907" y2="78736"/>
                          <a14:foregroundMark x1="26697" y1="78161" x2="26802" y2="78448"/>
                          <a14:foregroundMark x1="26488" y1="77586" x2="26697" y2="78161"/>
                          <a14:foregroundMark x1="26116" y1="76565" x2="26488" y2="77586"/>
                          <a14:foregroundMark x1="24919" y1="73276" x2="24963" y2="73398"/>
                          <a14:foregroundMark x1="24814" y1="72989" x2="24919" y2="73276"/>
                          <a14:foregroundMark x1="23188" y1="68522" x2="24814" y2="72989"/>
                          <a14:foregroundMark x1="20942" y1="62356" x2="21102" y2="62796"/>
                          <a14:foregroundMark x1="20837" y1="62069" x2="20942" y2="62356"/>
                          <a14:foregroundMark x1="20293" y1="60574" x2="20837" y2="62069"/>
                          <a14:foregroundMark x1="33523" y1="78161" x2="45714" y2="74138"/>
                          <a14:foregroundMark x1="32653" y1="78448" x2="33523" y2="78161"/>
                          <a14:foregroundMark x1="31780" y1="78736" x2="32653" y2="78448"/>
                          <a14:foregroundMark x1="30041" y1="79310" x2="31780" y2="78736"/>
                          <a14:foregroundMark x1="28299" y1="79885" x2="30041" y2="79310"/>
                          <a14:foregroundMark x1="27429" y1="80172" x2="28299" y2="79885"/>
                          <a14:foregroundMark x1="45714" y1="74138" x2="23202" y2="64319"/>
                          <a14:foregroundMark x1="10354" y1="32229" x2="10152" y2="30400"/>
                          <a14:foregroundMark x1="12902" y1="55283" x2="10516" y2="33695"/>
                          <a14:foregroundMark x1="13429" y1="60057" x2="13024" y2="56391"/>
                          <a14:foregroundMark x1="10506" y1="24748" x2="11035" y2="23620"/>
                          <a14:foregroundMark x1="56745" y1="8965" x2="62857" y2="8621"/>
                          <a14:foregroundMark x1="36832" y1="10085" x2="43173" y2="9728"/>
                          <a14:foregroundMark x1="33255" y1="10286" x2="33416" y2="10277"/>
                          <a14:foregroundMark x1="27096" y1="10632" x2="33095" y2="10295"/>
                          <a14:foregroundMark x1="26313" y1="10676" x2="27096" y2="10632"/>
                          <a14:foregroundMark x1="19938" y1="8621" x2="19611" y2="8621"/>
                          <a14:foregroundMark x1="20710" y1="8621" x2="20174" y2="8621"/>
                          <a14:foregroundMark x1="31484" y1="8621" x2="30107" y2="8621"/>
                          <a14:foregroundMark x1="40280" y1="8621" x2="35786" y2="8621"/>
                          <a14:foregroundMark x1="45584" y1="8621" x2="44605" y2="8621"/>
                          <a14:foregroundMark x1="62857" y1="8621" x2="56575" y2="8621"/>
                          <a14:foregroundMark x1="37557" y1="19078" x2="59143" y2="25862"/>
                          <a14:foregroundMark x1="35511" y1="18434" x2="36025" y2="18596"/>
                          <a14:foregroundMark x1="20792" y1="13808" x2="27736" y2="15991"/>
                          <a14:foregroundMark x1="34519" y1="22084" x2="15469" y2="19161"/>
                          <a14:foregroundMark x1="59143" y1="25862" x2="35271" y2="22199"/>
                          <a14:foregroundMark x1="15816" y1="18812" x2="29143" y2="20115"/>
                          <a14:foregroundMark x1="28544" y1="19728" x2="20242" y2="14360"/>
                          <a14:foregroundMark x1="29143" y1="20115" x2="28784" y2="19883"/>
                          <a14:foregroundMark x1="20152" y1="8678" x2="20725" y2="8589"/>
                          <a14:foregroundMark x1="19761" y1="8739" x2="19900" y2="8717"/>
                          <a14:foregroundMark x1="53965" y1="5031" x2="55990" y2="5085"/>
                          <a14:foregroundMark x1="50457" y1="4937" x2="52176" y2="4983"/>
                          <a14:foregroundMark x1="46635" y1="4835" x2="50186" y2="4930"/>
                          <a14:foregroundMark x1="44552" y1="4779" x2="45002" y2="4791"/>
                          <a14:foregroundMark x1="40538" y1="4671" x2="44385" y2="4774"/>
                          <a14:foregroundMark x1="94453" y1="6034" x2="94572" y2="6034"/>
                          <a14:foregroundMark x1="49214" y1="2268" x2="42059" y2="2173"/>
                          <a14:foregroundMark x1="54668" y1="2340" x2="49277" y2="2269"/>
                          <a14:foregroundMark x1="57825" y1="2382" x2="55098" y2="2346"/>
                          <a14:foregroundMark x1="1849" y1="88292" x2="1841" y2="88824"/>
                          <a14:foregroundMark x1="2012" y1="76894" x2="2010" y2="77011"/>
                          <a14:foregroundMark x1="2544" y1="39655" x2="2540" y2="39943"/>
                          <a14:foregroundMark x1="2567" y1="38067" x2="2557" y2="38793"/>
                          <a14:foregroundMark x1="98966" y1="56886" x2="99143" y2="59195"/>
                          <a14:foregroundMark x1="97714" y1="40517" x2="98789" y2="54574"/>
                          <a14:foregroundMark x1="49058" y1="1841" x2="42335" y2="1720"/>
                          <a14:foregroundMark x1="55058" y1="1948" x2="49088" y2="1841"/>
                          <a14:foregroundMark x1="58083" y1="2003" x2="55264" y2="1952"/>
                          <a14:foregroundMark x1="5429" y1="31034" x2="5714" y2="30460"/>
                          <a14:foregroundMark x1="6571" y1="29023" x2="8286" y2="25575"/>
                          <a14:backgroundMark x1="49143" y1="10057" x2="50571" y2="12931"/>
                          <a14:backgroundMark x1="37429" y1="12356" x2="37143" y2="16379"/>
                          <a14:backgroundMark x1="16000" y1="33621" x2="15714" y2="34770"/>
                          <a14:backgroundMark x1="14571" y1="62931" x2="14286" y2="63506"/>
                          <a14:backgroundMark x1="15714" y1="63218" x2="15714" y2="63218"/>
                          <a14:backgroundMark x1="14571" y1="61782" x2="15429" y2="63218"/>
                          <a14:backgroundMark x1="22857" y1="76724" x2="24000" y2="76724"/>
                          <a14:backgroundMark x1="34000" y1="84195" x2="35714" y2="86207"/>
                          <a14:backgroundMark x1="48286" y1="86494" x2="52857" y2="89368"/>
                          <a14:backgroundMark x1="46857" y1="88506" x2="46857" y2="88793"/>
                          <a14:backgroundMark x1="34000" y1="88218" x2="38571" y2="87931"/>
                          <a14:backgroundMark x1="23143" y1="76149" x2="26000" y2="76724"/>
                          <a14:backgroundMark x1="17714" y1="60920" x2="16857" y2="61207"/>
                          <a14:backgroundMark x1="16571" y1="61207" x2="15429" y2="64368"/>
                          <a14:backgroundMark x1="17714" y1="63793" x2="16857" y2="66667"/>
                          <a14:backgroundMark x1="36857" y1="16667" x2="39714" y2="14080"/>
                          <a14:backgroundMark x1="53714" y1="13506" x2="51429" y2="8333"/>
                          <a14:backgroundMark x1="51429" y1="8621" x2="48857" y2="11207"/>
                          <a14:backgroundMark x1="83714" y1="4023" x2="90571" y2="12931"/>
                          <a14:backgroundMark x1="87143" y1="35345" x2="85714" y2="35345"/>
                          <a14:backgroundMark x1="87143" y1="37069" x2="85714" y2="36494"/>
                          <a14:backgroundMark x1="14571" y1="7184" x2="15143" y2="6322"/>
                          <a14:backgroundMark x1="8857" y1="4598" x2="4000" y2="19828"/>
                          <a14:backgroundMark x1="4000" y1="19828" x2="11143" y2="15805"/>
                          <a14:backgroundMark x1="17429" y1="6897" x2="5143" y2="19253"/>
                          <a14:backgroundMark x1="5143" y1="19253" x2="0" y2="28448"/>
                          <a14:backgroundMark x1="34857" y1="14080" x2="34571" y2="13793"/>
                          <a14:backgroundMark x1="49429" y1="11494" x2="52571" y2="8333"/>
                          <a14:backgroundMark x1="34286" y1="11782" x2="35714" y2="18391"/>
                          <a14:backgroundMark x1="48000" y1="11207" x2="48000" y2="13793"/>
                          <a14:backgroundMark x1="48000" y1="10632" x2="47143" y2="9770"/>
                          <a14:backgroundMark x1="47143" y1="10920" x2="46857" y2="10632"/>
                          <a14:backgroundMark x1="46857" y1="9483" x2="46286" y2="10920"/>
                          <a14:backgroundMark x1="83714" y1="33333" x2="82857" y2="35920"/>
                          <a14:backgroundMark x1="83143" y1="33908" x2="83714" y2="37644"/>
                          <a14:backgroundMark x1="82571" y1="37356" x2="85429" y2="38793"/>
                          <a14:backgroundMark x1="82857" y1="32759" x2="82857" y2="32759"/>
                          <a14:backgroundMark x1="83429" y1="32184" x2="83429" y2="32184"/>
                          <a14:backgroundMark x1="83429" y1="31897" x2="83429" y2="31897"/>
                          <a14:backgroundMark x1="82571" y1="33621" x2="82571" y2="33621"/>
                          <a14:backgroundMark x1="83143" y1="32184" x2="83143" y2="32184"/>
                          <a14:backgroundMark x1="17143" y1="67816" x2="17143" y2="67816"/>
                          <a14:backgroundMark x1="16000" y1="68391" x2="16000" y2="68391"/>
                          <a14:backgroundMark x1="16000" y1="67529" x2="16000" y2="67529"/>
                          <a14:backgroundMark x1="16286" y1="67816" x2="16286" y2="67816"/>
                          <a14:backgroundMark x1="16286" y1="67241" x2="16286" y2="67241"/>
                          <a14:backgroundMark x1="15143" y1="68966" x2="15143" y2="68966"/>
                          <a14:backgroundMark x1="18857" y1="66954" x2="18857" y2="66954"/>
                          <a14:backgroundMark x1="18286" y1="67529" x2="18286" y2="67529"/>
                          <a14:backgroundMark x1="15429" y1="68391" x2="15429" y2="68391"/>
                          <a14:backgroundMark x1="18571" y1="62356" x2="18571" y2="62356"/>
                          <a14:backgroundMark x1="18571" y1="62069" x2="18571" y2="62069"/>
                          <a14:backgroundMark x1="26857" y1="77586" x2="26857" y2="77586"/>
                          <a14:backgroundMark x1="27143" y1="78448" x2="27143" y2="78448"/>
                          <a14:backgroundMark x1="26000" y1="77586" x2="26000" y2="77586"/>
                          <a14:backgroundMark x1="26857" y1="78736" x2="26857" y2="78736"/>
                          <a14:backgroundMark x1="26857" y1="79310" x2="26857" y2="79023"/>
                          <a14:backgroundMark x1="26571" y1="78161" x2="26571" y2="78161"/>
                          <a14:backgroundMark x1="24857" y1="73563" x2="24857" y2="73563"/>
                          <a14:backgroundMark x1="24857" y1="73276" x2="24857" y2="73276"/>
                          <a14:backgroundMark x1="25429" y1="73851" x2="25429" y2="73851"/>
                          <a14:backgroundMark x1="25143" y1="73276" x2="25143" y2="73276"/>
                          <a14:backgroundMark x1="24571" y1="72989" x2="24571" y2="72989"/>
                          <a14:backgroundMark x1="27429" y1="79310" x2="27429" y2="79310"/>
                          <a14:backgroundMark x1="27429" y1="78736" x2="27429" y2="78736"/>
                          <a14:backgroundMark x1="26857" y1="79885" x2="26857" y2="79885"/>
                          <a14:backgroundMark x1="33429" y1="89080" x2="33429" y2="89080"/>
                          <a14:backgroundMark x1="38286" y1="88793" x2="38286" y2="88793"/>
                          <a14:backgroundMark x1="37714" y1="89080" x2="37714" y2="89080"/>
                          <a14:backgroundMark x1="39143" y1="88793" x2="39143" y2="88793"/>
                          <a14:backgroundMark x1="37714" y1="88506" x2="37714" y2="88506"/>
                          <a14:backgroundMark x1="38000" y1="88506" x2="38000" y2="88506"/>
                          <a14:backgroundMark x1="46286" y1="87931" x2="46286" y2="87931"/>
                          <a14:backgroundMark x1="47143" y1="87931" x2="47143" y2="87931"/>
                          <a14:backgroundMark x1="54857" y1="87356" x2="54857" y2="87356"/>
                          <a14:backgroundMark x1="36571" y1="11207" x2="36571" y2="11207"/>
                          <a14:backgroundMark x1="34286" y1="10920" x2="34286" y2="10920"/>
                          <a14:backgroundMark x1="35714" y1="10632" x2="35714" y2="10632"/>
                          <a14:backgroundMark x1="37714" y1="10920" x2="37714" y2="10920"/>
                          <a14:backgroundMark x1="38000" y1="11207" x2="38000" y2="11207"/>
                          <a14:backgroundMark x1="37429" y1="10920" x2="34286" y2="11494"/>
                          <a14:backgroundMark x1="33714" y1="11207" x2="33714" y2="11207"/>
                          <a14:backgroundMark x1="34000" y1="10920" x2="34000" y2="10920"/>
                          <a14:backgroundMark x1="33714" y1="10632" x2="33714" y2="10632"/>
                          <a14:backgroundMark x1="34286" y1="10345" x2="34286" y2="10345"/>
                          <a14:backgroundMark x1="36286" y1="10345" x2="36286" y2="10345"/>
                          <a14:backgroundMark x1="37143" y1="10632" x2="37143" y2="10632"/>
                          <a14:backgroundMark x1="37714" y1="10632" x2="37714" y2="10632"/>
                          <a14:backgroundMark x1="38286" y1="11207" x2="38286" y2="11207"/>
                          <a14:backgroundMark x1="36571" y1="18103" x2="36571" y2="18103"/>
                          <a14:backgroundMark x1="36571" y1="18391" x2="36571" y2="18391"/>
                          <a14:backgroundMark x1="12000" y1="2011" x2="12000" y2="2011"/>
                          <a14:backgroundMark x1="8857" y1="1724" x2="24857" y2="1724"/>
                          <a14:backgroundMark x1="24857" y1="1724" x2="29143" y2="1724"/>
                          <a14:backgroundMark x1="4857" y1="22989" x2="286" y2="37356"/>
                          <a14:backgroundMark x1="571" y1="59483" x2="3143" y2="76724"/>
                          <a14:backgroundMark x1="3143" y1="76724" x2="11714" y2="90230"/>
                          <a14:backgroundMark x1="11714" y1="90230" x2="19714" y2="93678"/>
                          <a14:backgroundMark x1="6000" y1="91379" x2="21429" y2="96839"/>
                          <a14:backgroundMark x1="21429" y1="96839" x2="24571" y2="96839"/>
                          <a14:backgroundMark x1="61714" y1="99138" x2="82000" y2="97701"/>
                          <a14:backgroundMark x1="82000" y1="97701" x2="97429" y2="75575"/>
                          <a14:backgroundMark x1="94000" y1="80172" x2="98286" y2="83333"/>
                          <a14:backgroundMark x1="88857" y1="82471" x2="88857" y2="82471"/>
                          <a14:backgroundMark x1="90000" y1="81034" x2="87714" y2="85057"/>
                          <a14:backgroundMark x1="98000" y1="83333" x2="98857" y2="83621"/>
                          <a14:backgroundMark x1="89429" y1="79885" x2="89429" y2="79885"/>
                          <a14:backgroundMark x1="90571" y1="79310" x2="90571" y2="79310"/>
                          <a14:backgroundMark x1="90286" y1="80460" x2="90286" y2="80460"/>
                          <a14:backgroundMark x1="89143" y1="81034" x2="89143" y2="81034"/>
                          <a14:backgroundMark x1="90286" y1="81609" x2="90286" y2="81609"/>
                          <a14:backgroundMark x1="90000" y1="80460" x2="90000" y2="80460"/>
                          <a14:backgroundMark x1="90571" y1="79598" x2="90286" y2="79023"/>
                          <a14:backgroundMark x1="90571" y1="78448" x2="90286" y2="80172"/>
                          <a14:backgroundMark x1="89714" y1="80747" x2="89429" y2="81322"/>
                          <a14:backgroundMark x1="86571" y1="84483" x2="86571" y2="84483"/>
                          <a14:backgroundMark x1="86286" y1="83908" x2="86286" y2="83908"/>
                          <a14:backgroundMark x1="85143" y1="85057" x2="85143" y2="85057"/>
                          <a14:backgroundMark x1="86857" y1="84770" x2="86857" y2="84770"/>
                          <a14:backgroundMark x1="86000" y1="84770" x2="86000" y2="84770"/>
                          <a14:backgroundMark x1="84286" y1="98276" x2="85429" y2="97701"/>
                          <a14:backgroundMark x1="86000" y1="97989" x2="90000" y2="97989"/>
                          <a14:backgroundMark x1="83714" y1="97701" x2="94286" y2="98563"/>
                          <a14:backgroundMark x1="99143" y1="83621" x2="99429" y2="82184"/>
                          <a14:backgroundMark x1="99143" y1="59770" x2="99429" y2="58046"/>
                          <a14:backgroundMark x1="99429" y1="55460" x2="99714" y2="51724"/>
                          <a14:backgroundMark x1="70571" y1="1437" x2="93714" y2="6897"/>
                          <a14:backgroundMark x1="96000" y1="6034" x2="98000" y2="6034"/>
                          <a14:backgroundMark x1="94571" y1="6034" x2="97714" y2="6034"/>
                          <a14:backgroundMark x1="94000" y1="26437" x2="94857" y2="27011"/>
                          <a14:backgroundMark x1="20571" y1="8908" x2="35429" y2="862"/>
                          <a14:backgroundMark x1="58857" y1="862" x2="72286" y2="2299"/>
                          <a14:backgroundMark x1="38286" y1="1149" x2="42857" y2="862"/>
                          <a14:backgroundMark x1="34286" y1="3161" x2="38000" y2="1724"/>
                          <a14:backgroundMark x1="7714" y1="2299" x2="9143" y2="4310"/>
                          <a14:backgroundMark x1="7714" y1="1724" x2="9429" y2="3161"/>
                          <a14:backgroundMark x1="18857" y1="8908" x2="20000" y2="7184"/>
                          <a14:backgroundMark x1="19714" y1="9195" x2="20286" y2="8333"/>
                          <a14:backgroundMark x1="20857" y1="8621" x2="21143" y2="8046"/>
                          <a14:backgroundMark x1="1143" y1="39943" x2="1143" y2="59770"/>
                          <a14:backgroundMark x1="2571" y1="37931" x2="2571" y2="37931"/>
                          <a14:backgroundMark x1="2286" y1="38793" x2="2286" y2="39655"/>
                          <a14:backgroundMark x1="2000" y1="77011" x2="2000" y2="78736"/>
                          <a14:backgroundMark x1="2857" y1="88793" x2="3143" y2="98276"/>
                          <a14:backgroundMark x1="2286" y1="89368" x2="1714" y2="87356"/>
                          <a14:backgroundMark x1="26286" y1="93678" x2="27714" y2="94253"/>
                          <a14:backgroundMark x1="2000" y1="89080" x2="1714" y2="89368"/>
                          <a14:backgroundMark x1="5714" y1="30747" x2="5429" y2="313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"/>
            <a:stretch/>
          </p:blipFill>
          <p:spPr>
            <a:xfrm>
              <a:off x="-3260197" y="457201"/>
              <a:ext cx="5087152" cy="5117013"/>
            </a:xfrm>
            <a:prstGeom prst="rect">
              <a:avLst/>
            </a:prstGeom>
          </p:spPr>
        </p:pic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323E9998-6EF3-4877-99EC-C83F501E79ED}"/>
                </a:ext>
              </a:extLst>
            </p:cNvPr>
            <p:cNvSpPr/>
            <p:nvPr/>
          </p:nvSpPr>
          <p:spPr>
            <a:xfrm>
              <a:off x="-3206752" y="520699"/>
              <a:ext cx="4984751" cy="498475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4139C3F8-D148-4ACD-A651-88F3D8E735C8}"/>
                </a:ext>
              </a:extLst>
            </p:cNvPr>
            <p:cNvSpPr/>
            <p:nvPr/>
          </p:nvSpPr>
          <p:spPr>
            <a:xfrm>
              <a:off x="-1739900" y="933450"/>
              <a:ext cx="508000" cy="508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1D5DADCA-19F4-4EC5-B754-019CDEBDEE95}"/>
                </a:ext>
              </a:extLst>
            </p:cNvPr>
            <p:cNvSpPr/>
            <p:nvPr/>
          </p:nvSpPr>
          <p:spPr>
            <a:xfrm>
              <a:off x="-970621" y="775786"/>
              <a:ext cx="508000" cy="508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0672C87D-7597-4B0E-9734-79B316ABFDC3}"/>
                </a:ext>
              </a:extLst>
            </p:cNvPr>
            <p:cNvSpPr/>
            <p:nvPr/>
          </p:nvSpPr>
          <p:spPr>
            <a:xfrm>
              <a:off x="-2800350" y="2019300"/>
              <a:ext cx="508000" cy="508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50A26448-F0E8-4379-B419-98A0501DD1AE}"/>
                </a:ext>
              </a:extLst>
            </p:cNvPr>
            <p:cNvSpPr/>
            <p:nvPr/>
          </p:nvSpPr>
          <p:spPr>
            <a:xfrm>
              <a:off x="-2800350" y="3517901"/>
              <a:ext cx="508000" cy="508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A6FB4FBB-9FB1-431A-99F7-9B8B92EBDD76}"/>
                </a:ext>
              </a:extLst>
            </p:cNvPr>
            <p:cNvSpPr/>
            <p:nvPr/>
          </p:nvSpPr>
          <p:spPr>
            <a:xfrm>
              <a:off x="-2343150" y="4152900"/>
              <a:ext cx="508000" cy="508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275C608C-73F6-42B2-9AF7-2498D02CA185}"/>
                </a:ext>
              </a:extLst>
            </p:cNvPr>
            <p:cNvSpPr/>
            <p:nvPr/>
          </p:nvSpPr>
          <p:spPr>
            <a:xfrm>
              <a:off x="-1692540" y="4565650"/>
              <a:ext cx="508000" cy="508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99ECD672-29F9-416A-B9FC-768C68E5CB51}"/>
                </a:ext>
              </a:extLst>
            </p:cNvPr>
            <p:cNvSpPr/>
            <p:nvPr/>
          </p:nvSpPr>
          <p:spPr>
            <a:xfrm>
              <a:off x="-967711" y="4724400"/>
              <a:ext cx="508000" cy="508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5C030679-26EF-43B4-BF8B-63DB83C96D46}"/>
                </a:ext>
              </a:extLst>
            </p:cNvPr>
            <p:cNvSpPr/>
            <p:nvPr/>
          </p:nvSpPr>
          <p:spPr>
            <a:xfrm>
              <a:off x="851956" y="1993900"/>
              <a:ext cx="508000" cy="508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2F1DAB19-075A-4BA5-AC1E-44EEE10363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5" t="57156"/>
          <a:stretch/>
        </p:blipFill>
        <p:spPr>
          <a:xfrm>
            <a:off x="6122652" y="4712272"/>
            <a:ext cx="2197658" cy="1161333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C974F39D-1C76-43A9-A692-C6343DAFCE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15" b="56726"/>
          <a:stretch/>
        </p:blipFill>
        <p:spPr>
          <a:xfrm>
            <a:off x="6122652" y="739165"/>
            <a:ext cx="2197658" cy="1172973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B1FE7A0C-B4DF-456A-A883-E93D1C294F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5" b="55830"/>
          <a:stretch/>
        </p:blipFill>
        <p:spPr>
          <a:xfrm>
            <a:off x="6122652" y="2032545"/>
            <a:ext cx="2197658" cy="1197251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B1FCD5F-531C-40C3-A80B-002E422D2F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57" r="53715"/>
          <a:stretch/>
        </p:blipFill>
        <p:spPr>
          <a:xfrm>
            <a:off x="6122652" y="3375364"/>
            <a:ext cx="2197658" cy="116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C74CF5-44CB-4BFF-863A-2D9AF67AB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719079-A6F2-472C-B19C-9D5E8A351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http://www.njjzxl.net/bbs/attachment/Mon_1603/3_908_425d231371a084b.jpg?358">
            <a:extLst>
              <a:ext uri="{FF2B5EF4-FFF2-40B4-BE49-F238E27FC236}">
                <a16:creationId xmlns:a16="http://schemas.microsoft.com/office/drawing/2014/main" id="{9ECA49F9-A878-4A8F-8886-15FED351E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" t="1083" r="9942" b="2109"/>
          <a:stretch/>
        </p:blipFill>
        <p:spPr bwMode="auto">
          <a:xfrm>
            <a:off x="5104992" y="1290306"/>
            <a:ext cx="2836107" cy="4376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quickerthantheeye.com/img/products/RB0486.jpg">
            <a:extLst>
              <a:ext uri="{FF2B5EF4-FFF2-40B4-BE49-F238E27FC236}">
                <a16:creationId xmlns:a16="http://schemas.microsoft.com/office/drawing/2014/main" id="{846BB02F-4695-436C-A618-1D37781A9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t="1903" r="1788" b="1953"/>
          <a:stretch/>
        </p:blipFill>
        <p:spPr bwMode="auto">
          <a:xfrm>
            <a:off x="927170" y="1387492"/>
            <a:ext cx="3757297" cy="4182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023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6B218A-31B4-43C1-A43B-DAE2C5241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E55EF0-8E11-480C-9DEA-82643122A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2" y="1376886"/>
            <a:ext cx="7704667" cy="3332816"/>
          </a:xfrm>
        </p:spPr>
        <p:txBody>
          <a:bodyPr>
            <a:normAutofit/>
          </a:bodyPr>
          <a:lstStyle/>
          <a:p>
            <a:r>
              <a:rPr lang="en-US" altLang="zh-TW" sz="4800" dirty="0"/>
              <a:t>Group testing</a:t>
            </a:r>
          </a:p>
          <a:p>
            <a:r>
              <a:rPr lang="en-US" altLang="zh-TW" sz="4800" dirty="0"/>
              <a:t>Pooling design</a:t>
            </a:r>
          </a:p>
          <a:p>
            <a:r>
              <a:rPr lang="en-US" altLang="zh-TW" sz="4800" dirty="0"/>
              <a:t>Nonadaptive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4214213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9B44F7-1B9F-4BC8-8C12-136E35151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4E2C96B-125A-4B13-AB85-D58D90E6A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46" y="1273352"/>
            <a:ext cx="5763108" cy="4311296"/>
          </a:xfrm>
        </p:spPr>
      </p:pic>
    </p:spTree>
    <p:extLst>
      <p:ext uri="{BB962C8B-B14F-4D97-AF65-F5344CB8AC3E}">
        <p14:creationId xmlns:p14="http://schemas.microsoft.com/office/powerpoint/2010/main" val="51310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8852C6-FC5D-4662-898E-AAFD6A6C7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1495777"/>
            <a:ext cx="7704667" cy="942623"/>
          </a:xfrm>
        </p:spPr>
        <p:txBody>
          <a:bodyPr/>
          <a:lstStyle/>
          <a:p>
            <a:pPr algn="l"/>
            <a:r>
              <a:rPr lang="en-US" altLang="zh-TW" dirty="0"/>
              <a:t>De </a:t>
            </a:r>
            <a:r>
              <a:rPr lang="en-US" altLang="zh-TW" dirty="0" err="1"/>
              <a:t>Bruijn</a:t>
            </a:r>
            <a:r>
              <a:rPr lang="en-US" altLang="zh-TW" dirty="0"/>
              <a:t> Sequences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C8D9EA3-D035-49A3-9840-95F2E38EF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3866444"/>
            <a:ext cx="7704667" cy="1495779"/>
          </a:xfrm>
        </p:spPr>
        <p:txBody>
          <a:bodyPr/>
          <a:lstStyle/>
          <a:p>
            <a:r>
              <a:rPr lang="en-US" altLang="zh-TW" dirty="0"/>
              <a:t>0000111101100101</a:t>
            </a:r>
          </a:p>
          <a:p>
            <a:r>
              <a:rPr lang="en-US" altLang="zh-TW" dirty="0"/>
              <a:t>00001001011001111100011011101010</a:t>
            </a: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EDBF80F8-97AD-4E29-A88B-60A353E6A56F}"/>
              </a:ext>
            </a:extLst>
          </p:cNvPr>
          <p:cNvSpPr txBox="1">
            <a:spLocks/>
          </p:cNvSpPr>
          <p:nvPr/>
        </p:nvSpPr>
        <p:spPr>
          <a:xfrm>
            <a:off x="982132" y="2438400"/>
            <a:ext cx="7704667" cy="94262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zh-TW" dirty="0"/>
              <a:t>Universal Cycles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261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3D359B8-8F8C-46F3-8B93-4A8F73B1A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Chang, Z.,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Ezerman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M.F., &amp;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Fahreza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A.A. (2019). On Greedy Algorithms for Binary de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Bruijn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Sequences. </a:t>
            </a:r>
            <a:r>
              <a:rPr lang="en-US" altLang="zh-TW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abs/1902.08744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Dragon, P.B., Hernandez, O.I., Sawada, J., Williams, A., &amp; Wong, D. (2018). Constructing de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Bruijn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sequences with co-lexicographic order: The k-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ary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Grandmama sequence. 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Eur. J. Comb., 72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1-11.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Sawada, J., Williams, A., &amp; Wong, D. (2016). Generalizing the Classic Greedy and Necklace Constructions of de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Bruijn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Sequences and Universal Cycles. </a:t>
            </a:r>
            <a:r>
              <a:rPr lang="en-US" altLang="zh-TW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J. Comb., 23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P1.24.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038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EA4093-E33D-4EE0-A397-60D732CB8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69945093-6D4F-4DD3-B43F-70E2D565A9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2311" y="5146534"/>
                <a:ext cx="7704667" cy="1417725"/>
              </a:xfrm>
            </p:spPr>
            <p:txBody>
              <a:bodyPr/>
              <a:lstStyle/>
              <a:p>
                <a:r>
                  <a:rPr lang="en-US" altLang="zh-TW" dirty="0"/>
                  <a:t>There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Eularian cycles.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69945093-6D4F-4DD3-B43F-70E2D565A9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2311" y="5146534"/>
                <a:ext cx="7704667" cy="1417725"/>
              </a:xfrm>
              <a:blipFill>
                <a:blip r:embed="rId2"/>
                <a:stretch>
                  <a:fillRect l="-20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59BE5E58-AA0A-47C1-961B-B48E3A8CD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282" y="457201"/>
            <a:ext cx="3426753" cy="479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5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59BE5E58-AA0A-47C1-961B-B48E3A8CD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37" y="338668"/>
            <a:ext cx="2322285" cy="3251199"/>
          </a:xfrm>
          <a:prstGeom prst="rect">
            <a:avLst/>
          </a:prstGeom>
        </p:spPr>
      </p:pic>
      <p:sp>
        <p:nvSpPr>
          <p:cNvPr id="12" name="箭號: 弧形下彎 11">
            <a:extLst>
              <a:ext uri="{FF2B5EF4-FFF2-40B4-BE49-F238E27FC236}">
                <a16:creationId xmlns:a16="http://schemas.microsoft.com/office/drawing/2014/main" id="{AE13B288-09A0-4024-8548-34EE55331BAE}"/>
              </a:ext>
            </a:extLst>
          </p:cNvPr>
          <p:cNvSpPr/>
          <p:nvPr/>
        </p:nvSpPr>
        <p:spPr>
          <a:xfrm>
            <a:off x="1617534" y="316092"/>
            <a:ext cx="671689" cy="34431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77C46D0E-7D72-464E-A99F-884A112E66EF}"/>
              </a:ext>
            </a:extLst>
          </p:cNvPr>
          <p:cNvSpPr/>
          <p:nvPr/>
        </p:nvSpPr>
        <p:spPr>
          <a:xfrm rot="1671023">
            <a:off x="2082800" y="874888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1E4F325A-865B-4A99-8C31-AC78F9D8FAE1}"/>
              </a:ext>
            </a:extLst>
          </p:cNvPr>
          <p:cNvSpPr/>
          <p:nvPr/>
        </p:nvSpPr>
        <p:spPr>
          <a:xfrm rot="9068863">
            <a:off x="2080976" y="1341756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BF710CDB-2FC6-4A76-A4FD-392E94E6F5DC}"/>
              </a:ext>
            </a:extLst>
          </p:cNvPr>
          <p:cNvSpPr/>
          <p:nvPr/>
        </p:nvSpPr>
        <p:spPr>
          <a:xfrm rot="5400000">
            <a:off x="1644515" y="1861826"/>
            <a:ext cx="413727" cy="158045"/>
          </a:xfrm>
          <a:prstGeom prst="rightArrow">
            <a:avLst>
              <a:gd name="adj1" fmla="val 3571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8CDDECCD-8C98-4558-A4AC-2BB5A02BA4FD}"/>
              </a:ext>
            </a:extLst>
          </p:cNvPr>
          <p:cNvSpPr/>
          <p:nvPr/>
        </p:nvSpPr>
        <p:spPr>
          <a:xfrm rot="1452452">
            <a:off x="2073424" y="2425906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772B5DE7-D5D3-4A43-A122-0B46EAF27295}"/>
              </a:ext>
            </a:extLst>
          </p:cNvPr>
          <p:cNvSpPr/>
          <p:nvPr/>
        </p:nvSpPr>
        <p:spPr>
          <a:xfrm rot="9299855">
            <a:off x="2070470" y="2878016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箭號: 弧形下彎 17">
            <a:extLst>
              <a:ext uri="{FF2B5EF4-FFF2-40B4-BE49-F238E27FC236}">
                <a16:creationId xmlns:a16="http://schemas.microsoft.com/office/drawing/2014/main" id="{4956AFF6-2695-47CB-86C3-90269B182D2A}"/>
              </a:ext>
            </a:extLst>
          </p:cNvPr>
          <p:cNvSpPr/>
          <p:nvPr/>
        </p:nvSpPr>
        <p:spPr>
          <a:xfrm rot="10800000">
            <a:off x="1617534" y="3192802"/>
            <a:ext cx="671689" cy="34431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D2B856AF-9967-49EA-AF46-BC4C8EC384D1}"/>
              </a:ext>
            </a:extLst>
          </p:cNvPr>
          <p:cNvSpPr/>
          <p:nvPr/>
        </p:nvSpPr>
        <p:spPr>
          <a:xfrm rot="12600000">
            <a:off x="1151131" y="2878015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6C12C594-29F0-4C21-A9F8-AFDD01E884E1}"/>
              </a:ext>
            </a:extLst>
          </p:cNvPr>
          <p:cNvSpPr/>
          <p:nvPr/>
        </p:nvSpPr>
        <p:spPr>
          <a:xfrm rot="19800000">
            <a:off x="1151131" y="2403396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713110A8-D706-4BE7-8A2C-1A14EAD88AAF}"/>
              </a:ext>
            </a:extLst>
          </p:cNvPr>
          <p:cNvSpPr/>
          <p:nvPr/>
        </p:nvSpPr>
        <p:spPr>
          <a:xfrm rot="16200000">
            <a:off x="1865915" y="1884401"/>
            <a:ext cx="413727" cy="158045"/>
          </a:xfrm>
          <a:prstGeom prst="rightArrow">
            <a:avLst>
              <a:gd name="adj1" fmla="val 3571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0780D17F-ACA1-4CA4-9E17-C92CB49A3D53}"/>
              </a:ext>
            </a:extLst>
          </p:cNvPr>
          <p:cNvSpPr/>
          <p:nvPr/>
        </p:nvSpPr>
        <p:spPr>
          <a:xfrm rot="12378478">
            <a:off x="1148912" y="1380886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箭號: 彎曲 23">
            <a:extLst>
              <a:ext uri="{FF2B5EF4-FFF2-40B4-BE49-F238E27FC236}">
                <a16:creationId xmlns:a16="http://schemas.microsoft.com/office/drawing/2014/main" id="{099E6D5E-8B6A-4ECB-8F90-EF88BCD3188C}"/>
              </a:ext>
            </a:extLst>
          </p:cNvPr>
          <p:cNvSpPr/>
          <p:nvPr/>
        </p:nvSpPr>
        <p:spPr>
          <a:xfrm rot="5400000">
            <a:off x="1365046" y="1061914"/>
            <a:ext cx="1573510" cy="1738910"/>
          </a:xfrm>
          <a:prstGeom prst="bentArrow">
            <a:avLst>
              <a:gd name="adj1" fmla="val 5199"/>
              <a:gd name="adj2" fmla="val 8138"/>
              <a:gd name="adj3" fmla="val 13521"/>
              <a:gd name="adj4" fmla="val 90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箭號: 彎曲 24">
            <a:extLst>
              <a:ext uri="{FF2B5EF4-FFF2-40B4-BE49-F238E27FC236}">
                <a16:creationId xmlns:a16="http://schemas.microsoft.com/office/drawing/2014/main" id="{180A3464-C7ED-4DAF-A971-C8AD6D21DD9A}"/>
              </a:ext>
            </a:extLst>
          </p:cNvPr>
          <p:cNvSpPr/>
          <p:nvPr/>
        </p:nvSpPr>
        <p:spPr>
          <a:xfrm rot="16200000">
            <a:off x="950863" y="1131222"/>
            <a:ext cx="1573510" cy="1738910"/>
          </a:xfrm>
          <a:prstGeom prst="bentArrow">
            <a:avLst>
              <a:gd name="adj1" fmla="val 5199"/>
              <a:gd name="adj2" fmla="val 8138"/>
              <a:gd name="adj3" fmla="val 13521"/>
              <a:gd name="adj4" fmla="val 90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E8E4F14C-C616-4B30-9FFE-DB6335F13B75}"/>
              </a:ext>
            </a:extLst>
          </p:cNvPr>
          <p:cNvSpPr/>
          <p:nvPr/>
        </p:nvSpPr>
        <p:spPr>
          <a:xfrm rot="20222707">
            <a:off x="1148912" y="892189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6688680-9A4B-4EBE-8A5A-63D15BC40B2A}"/>
              </a:ext>
            </a:extLst>
          </p:cNvPr>
          <p:cNvSpPr txBox="1"/>
          <p:nvPr/>
        </p:nvSpPr>
        <p:spPr>
          <a:xfrm>
            <a:off x="3307692" y="1262143"/>
            <a:ext cx="54904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>
                <a:latin typeface="Arial" panose="020B0604020202020204" pitchFamily="34" charset="0"/>
                <a:cs typeface="Arial" panose="020B0604020202020204" pitchFamily="34" charset="0"/>
              </a:rPr>
              <a:t>0000101111010011</a:t>
            </a:r>
            <a:endParaRPr lang="zh-TW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0B31ED8-01E8-4F0A-98BD-AFEA666DEFC9}"/>
              </a:ext>
            </a:extLst>
          </p:cNvPr>
          <p:cNvGrpSpPr/>
          <p:nvPr/>
        </p:nvGrpSpPr>
        <p:grpSpPr>
          <a:xfrm>
            <a:off x="2720175" y="2739312"/>
            <a:ext cx="3664328" cy="3664328"/>
            <a:chOff x="3038938" y="2156862"/>
            <a:chExt cx="3664328" cy="3664328"/>
          </a:xfrm>
        </p:grpSpPr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BAF5EF6F-32F3-470B-8942-A636CD1D4D0C}"/>
                </a:ext>
              </a:extLst>
            </p:cNvPr>
            <p:cNvSpPr/>
            <p:nvPr/>
          </p:nvSpPr>
          <p:spPr>
            <a:xfrm>
              <a:off x="3038938" y="2156862"/>
              <a:ext cx="3664328" cy="36643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F07202AC-814F-471D-9FDB-E151A143F68C}"/>
                </a:ext>
              </a:extLst>
            </p:cNvPr>
            <p:cNvGrpSpPr/>
            <p:nvPr/>
          </p:nvGrpSpPr>
          <p:grpSpPr>
            <a:xfrm>
              <a:off x="3325457" y="2443378"/>
              <a:ext cx="3091290" cy="3091297"/>
              <a:chOff x="3117123" y="1604325"/>
              <a:chExt cx="3091290" cy="3091297"/>
            </a:xfrm>
          </p:grpSpPr>
          <p:sp>
            <p:nvSpPr>
              <p:cNvPr id="35" name="橢圓 34">
                <a:extLst>
                  <a:ext uri="{FF2B5EF4-FFF2-40B4-BE49-F238E27FC236}">
                    <a16:creationId xmlns:a16="http://schemas.microsoft.com/office/drawing/2014/main" id="{07A993E5-1739-45A9-B843-402BBBEFDCC4}"/>
                  </a:ext>
                </a:extLst>
              </p:cNvPr>
              <p:cNvSpPr/>
              <p:nvPr/>
            </p:nvSpPr>
            <p:spPr>
              <a:xfrm>
                <a:off x="4202694" y="1604343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橢圓 35">
                <a:extLst>
                  <a:ext uri="{FF2B5EF4-FFF2-40B4-BE49-F238E27FC236}">
                    <a16:creationId xmlns:a16="http://schemas.microsoft.com/office/drawing/2014/main" id="{ADC5B48D-B780-4B05-9165-7A01F443D7D5}"/>
                  </a:ext>
                </a:extLst>
              </p:cNvPr>
              <p:cNvSpPr/>
              <p:nvPr/>
            </p:nvSpPr>
            <p:spPr>
              <a:xfrm>
                <a:off x="3704623" y="1810660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橢圓 36">
                <a:extLst>
                  <a:ext uri="{FF2B5EF4-FFF2-40B4-BE49-F238E27FC236}">
                    <a16:creationId xmlns:a16="http://schemas.microsoft.com/office/drawing/2014/main" id="{3B61192D-EAD5-4ADC-8B97-C6D9FEDB08A3}"/>
                  </a:ext>
                </a:extLst>
              </p:cNvPr>
              <p:cNvSpPr/>
              <p:nvPr/>
            </p:nvSpPr>
            <p:spPr>
              <a:xfrm>
                <a:off x="3323421" y="2191875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橢圓 37">
                <a:extLst>
                  <a:ext uri="{FF2B5EF4-FFF2-40B4-BE49-F238E27FC236}">
                    <a16:creationId xmlns:a16="http://schemas.microsoft.com/office/drawing/2014/main" id="{A5B61C12-2035-46EE-95A5-3BC167DE8CBA}"/>
                  </a:ext>
                </a:extLst>
              </p:cNvPr>
              <p:cNvSpPr/>
              <p:nvPr/>
            </p:nvSpPr>
            <p:spPr>
              <a:xfrm>
                <a:off x="3117123" y="2689952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橢圓 38">
                <a:extLst>
                  <a:ext uri="{FF2B5EF4-FFF2-40B4-BE49-F238E27FC236}">
                    <a16:creationId xmlns:a16="http://schemas.microsoft.com/office/drawing/2014/main" id="{4A654582-AF4C-4E52-96E5-709AFBCBAB5B}"/>
                  </a:ext>
                </a:extLst>
              </p:cNvPr>
              <p:cNvSpPr/>
              <p:nvPr/>
            </p:nvSpPr>
            <p:spPr>
              <a:xfrm>
                <a:off x="3117135" y="3229063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14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橢圓 39">
                <a:extLst>
                  <a:ext uri="{FF2B5EF4-FFF2-40B4-BE49-F238E27FC236}">
                    <a16:creationId xmlns:a16="http://schemas.microsoft.com/office/drawing/2014/main" id="{59E7B186-D168-4279-A1C0-019848379A27}"/>
                  </a:ext>
                </a:extLst>
              </p:cNvPr>
              <p:cNvSpPr/>
              <p:nvPr/>
            </p:nvSpPr>
            <p:spPr>
              <a:xfrm>
                <a:off x="3323457" y="3727131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13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橢圓 40">
                <a:extLst>
                  <a:ext uri="{FF2B5EF4-FFF2-40B4-BE49-F238E27FC236}">
                    <a16:creationId xmlns:a16="http://schemas.microsoft.com/office/drawing/2014/main" id="{4F719DA3-F783-444F-920B-DDE258966C34}"/>
                  </a:ext>
                </a:extLst>
              </p:cNvPr>
              <p:cNvSpPr/>
              <p:nvPr/>
            </p:nvSpPr>
            <p:spPr>
              <a:xfrm>
                <a:off x="3704677" y="4108329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橢圓 41">
                <a:extLst>
                  <a:ext uri="{FF2B5EF4-FFF2-40B4-BE49-F238E27FC236}">
                    <a16:creationId xmlns:a16="http://schemas.microsoft.com/office/drawing/2014/main" id="{E25C8779-20C8-4530-A3E9-DC64282A793A}"/>
                  </a:ext>
                </a:extLst>
              </p:cNvPr>
              <p:cNvSpPr/>
              <p:nvPr/>
            </p:nvSpPr>
            <p:spPr>
              <a:xfrm>
                <a:off x="4202757" y="4314622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橢圓 42">
                <a:extLst>
                  <a:ext uri="{FF2B5EF4-FFF2-40B4-BE49-F238E27FC236}">
                    <a16:creationId xmlns:a16="http://schemas.microsoft.com/office/drawing/2014/main" id="{C4F52D4C-6B6F-4694-BA52-4BF6DF95AB5D}"/>
                  </a:ext>
                </a:extLst>
              </p:cNvPr>
              <p:cNvSpPr/>
              <p:nvPr/>
            </p:nvSpPr>
            <p:spPr>
              <a:xfrm>
                <a:off x="4741868" y="4314603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橢圓 43">
                <a:extLst>
                  <a:ext uri="{FF2B5EF4-FFF2-40B4-BE49-F238E27FC236}">
                    <a16:creationId xmlns:a16="http://schemas.microsoft.com/office/drawing/2014/main" id="{1330A50B-8793-4A0D-999A-C5042E720810}"/>
                  </a:ext>
                </a:extLst>
              </p:cNvPr>
              <p:cNvSpPr/>
              <p:nvPr/>
            </p:nvSpPr>
            <p:spPr>
              <a:xfrm>
                <a:off x="5239933" y="4108275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橢圓 44">
                <a:extLst>
                  <a:ext uri="{FF2B5EF4-FFF2-40B4-BE49-F238E27FC236}">
                    <a16:creationId xmlns:a16="http://schemas.microsoft.com/office/drawing/2014/main" id="{DBFF2858-7683-4E83-9419-7F6B6ED61E96}"/>
                  </a:ext>
                </a:extLst>
              </p:cNvPr>
              <p:cNvSpPr/>
              <p:nvPr/>
            </p:nvSpPr>
            <p:spPr>
              <a:xfrm>
                <a:off x="5621126" y="3727051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橢圓 45">
                <a:extLst>
                  <a:ext uri="{FF2B5EF4-FFF2-40B4-BE49-F238E27FC236}">
                    <a16:creationId xmlns:a16="http://schemas.microsoft.com/office/drawing/2014/main" id="{0E57A699-7649-470E-94BA-719D3BB44A05}"/>
                  </a:ext>
                </a:extLst>
              </p:cNvPr>
              <p:cNvSpPr/>
              <p:nvPr/>
            </p:nvSpPr>
            <p:spPr>
              <a:xfrm>
                <a:off x="5827413" y="3228969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橢圓 46">
                <a:extLst>
                  <a:ext uri="{FF2B5EF4-FFF2-40B4-BE49-F238E27FC236}">
                    <a16:creationId xmlns:a16="http://schemas.microsoft.com/office/drawing/2014/main" id="{D925DFF7-1E5C-4DDD-88CA-5F000745ACF8}"/>
                  </a:ext>
                </a:extLst>
              </p:cNvPr>
              <p:cNvSpPr/>
              <p:nvPr/>
            </p:nvSpPr>
            <p:spPr>
              <a:xfrm>
                <a:off x="5827388" y="2689858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橢圓 47">
                <a:extLst>
                  <a:ext uri="{FF2B5EF4-FFF2-40B4-BE49-F238E27FC236}">
                    <a16:creationId xmlns:a16="http://schemas.microsoft.com/office/drawing/2014/main" id="{029C27EB-8579-497F-91CB-B516F70D5A88}"/>
                  </a:ext>
                </a:extLst>
              </p:cNvPr>
              <p:cNvSpPr/>
              <p:nvPr/>
            </p:nvSpPr>
            <p:spPr>
              <a:xfrm>
                <a:off x="5621055" y="2191795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橢圓 48">
                <a:extLst>
                  <a:ext uri="{FF2B5EF4-FFF2-40B4-BE49-F238E27FC236}">
                    <a16:creationId xmlns:a16="http://schemas.microsoft.com/office/drawing/2014/main" id="{D5B8EE29-775E-4670-99FD-E6D8EE45F086}"/>
                  </a:ext>
                </a:extLst>
              </p:cNvPr>
              <p:cNvSpPr/>
              <p:nvPr/>
            </p:nvSpPr>
            <p:spPr>
              <a:xfrm>
                <a:off x="5239827" y="1810606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橢圓 49">
                <a:extLst>
                  <a:ext uri="{FF2B5EF4-FFF2-40B4-BE49-F238E27FC236}">
                    <a16:creationId xmlns:a16="http://schemas.microsoft.com/office/drawing/2014/main" id="{A249A408-3F79-4C0C-9454-418823460333}"/>
                  </a:ext>
                </a:extLst>
              </p:cNvPr>
              <p:cNvSpPr/>
              <p:nvPr/>
            </p:nvSpPr>
            <p:spPr>
              <a:xfrm>
                <a:off x="4741742" y="1604325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9" name="圖片 68">
            <a:extLst>
              <a:ext uri="{FF2B5EF4-FFF2-40B4-BE49-F238E27FC236}">
                <a16:creationId xmlns:a16="http://schemas.microsoft.com/office/drawing/2014/main" id="{DE4DB090-313F-4E37-B6B0-2F821BD89BC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C000"/>
              </a:clrFrom>
              <a:clrTo>
                <a:srgbClr val="FFC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649" y="5248526"/>
            <a:ext cx="3682303" cy="3682303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1EC730AA-10CF-46DA-BBAC-7D1EE64DB5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5" t="57156"/>
          <a:stretch/>
        </p:blipFill>
        <p:spPr>
          <a:xfrm>
            <a:off x="6845277" y="5504643"/>
            <a:ext cx="2197658" cy="1161333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92C5A34E-2FE0-4A3C-9E3B-3D9F542488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15" b="56726"/>
          <a:stretch/>
        </p:blipFill>
        <p:spPr>
          <a:xfrm>
            <a:off x="6845277" y="2148259"/>
            <a:ext cx="2197658" cy="1172973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3A9CCE28-280F-403D-8D38-A383FECE6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5" b="55830"/>
          <a:stretch/>
        </p:blipFill>
        <p:spPr>
          <a:xfrm>
            <a:off x="6819469" y="3262113"/>
            <a:ext cx="2197658" cy="1197251"/>
          </a:xfrm>
          <a:prstGeom prst="rect">
            <a:avLst/>
          </a:prstGeom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id="{BC312ADE-0554-4B47-BBC5-D39B06616A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57" r="53715"/>
          <a:stretch/>
        </p:blipFill>
        <p:spPr>
          <a:xfrm>
            <a:off x="6845277" y="4366511"/>
            <a:ext cx="2197658" cy="116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9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947A1D-07DB-4C3D-B7F3-549377196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備用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D5E3DD7F-FF2E-43EE-824F-E92FDC0288CB}"/>
              </a:ext>
            </a:extLst>
          </p:cNvPr>
          <p:cNvGrpSpPr/>
          <p:nvPr/>
        </p:nvGrpSpPr>
        <p:grpSpPr>
          <a:xfrm>
            <a:off x="810962" y="1943100"/>
            <a:ext cx="3664328" cy="3664328"/>
            <a:chOff x="1761953" y="1317812"/>
            <a:chExt cx="3664328" cy="3664328"/>
          </a:xfrm>
        </p:grpSpPr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1276E324-AAFC-4D9E-8616-C27566AA7162}"/>
                </a:ext>
              </a:extLst>
            </p:cNvPr>
            <p:cNvSpPr/>
            <p:nvPr/>
          </p:nvSpPr>
          <p:spPr>
            <a:xfrm>
              <a:off x="1761953" y="1317812"/>
              <a:ext cx="3664328" cy="36643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橢圓 5">
              <a:extLst>
                <a:ext uri="{FF2B5EF4-FFF2-40B4-BE49-F238E27FC236}">
                  <a16:creationId xmlns:a16="http://schemas.microsoft.com/office/drawing/2014/main" id="{BC946BC7-C267-4CE0-9DE9-3B78FA6CB74F}"/>
                </a:ext>
              </a:extLst>
            </p:cNvPr>
            <p:cNvSpPr/>
            <p:nvPr/>
          </p:nvSpPr>
          <p:spPr>
            <a:xfrm>
              <a:off x="3134043" y="1604346"/>
              <a:ext cx="381000" cy="381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F37CC502-9435-4137-BF78-776ED3F59240}"/>
                </a:ext>
              </a:extLst>
            </p:cNvPr>
            <p:cNvSpPr/>
            <p:nvPr/>
          </p:nvSpPr>
          <p:spPr>
            <a:xfrm>
              <a:off x="2635972" y="1810663"/>
              <a:ext cx="381000" cy="381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0C0F3E9F-D25B-4329-9E7C-A23EE62D4634}"/>
                </a:ext>
              </a:extLst>
            </p:cNvPr>
            <p:cNvSpPr/>
            <p:nvPr/>
          </p:nvSpPr>
          <p:spPr>
            <a:xfrm>
              <a:off x="2254770" y="2191878"/>
              <a:ext cx="381000" cy="381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255B4B1D-F99B-4ADE-9D76-98DA7F01B973}"/>
                </a:ext>
              </a:extLst>
            </p:cNvPr>
            <p:cNvSpPr/>
            <p:nvPr/>
          </p:nvSpPr>
          <p:spPr>
            <a:xfrm>
              <a:off x="2048472" y="2689955"/>
              <a:ext cx="381000" cy="381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99AC1CA7-87D3-4BEB-8A5F-F7BE4FF8505A}"/>
                </a:ext>
              </a:extLst>
            </p:cNvPr>
            <p:cNvSpPr/>
            <p:nvPr/>
          </p:nvSpPr>
          <p:spPr>
            <a:xfrm>
              <a:off x="2048484" y="3229066"/>
              <a:ext cx="381000" cy="381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20C8B0CD-CCB5-467C-B5AB-F8D033553272}"/>
                </a:ext>
              </a:extLst>
            </p:cNvPr>
            <p:cNvSpPr/>
            <p:nvPr/>
          </p:nvSpPr>
          <p:spPr>
            <a:xfrm>
              <a:off x="2254806" y="3727134"/>
              <a:ext cx="381000" cy="381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E2780E58-6FE1-4A94-A1D0-80135A2AD07E}"/>
                </a:ext>
              </a:extLst>
            </p:cNvPr>
            <p:cNvSpPr/>
            <p:nvPr/>
          </p:nvSpPr>
          <p:spPr>
            <a:xfrm>
              <a:off x="2636026" y="4108332"/>
              <a:ext cx="381000" cy="381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720BBF70-1EAE-474B-BB8F-8C4939A19B7C}"/>
                </a:ext>
              </a:extLst>
            </p:cNvPr>
            <p:cNvSpPr/>
            <p:nvPr/>
          </p:nvSpPr>
          <p:spPr>
            <a:xfrm>
              <a:off x="3134106" y="4314625"/>
              <a:ext cx="381000" cy="381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E2CD4709-19FF-483C-801D-0B9ECF5868F2}"/>
                </a:ext>
              </a:extLst>
            </p:cNvPr>
            <p:cNvSpPr/>
            <p:nvPr/>
          </p:nvSpPr>
          <p:spPr>
            <a:xfrm>
              <a:off x="3673217" y="4314606"/>
              <a:ext cx="381000" cy="381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EF88A55C-7E28-4D95-9663-8A35743949A7}"/>
                </a:ext>
              </a:extLst>
            </p:cNvPr>
            <p:cNvSpPr/>
            <p:nvPr/>
          </p:nvSpPr>
          <p:spPr>
            <a:xfrm>
              <a:off x="4171282" y="4108278"/>
              <a:ext cx="381000" cy="381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870993BD-2AA1-44F8-BB8C-EA9FBBEC8ACE}"/>
                </a:ext>
              </a:extLst>
            </p:cNvPr>
            <p:cNvSpPr/>
            <p:nvPr/>
          </p:nvSpPr>
          <p:spPr>
            <a:xfrm>
              <a:off x="4552475" y="3727054"/>
              <a:ext cx="381000" cy="381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33445475-28D3-4ACE-8071-4BBF2E2E8562}"/>
                </a:ext>
              </a:extLst>
            </p:cNvPr>
            <p:cNvSpPr/>
            <p:nvPr/>
          </p:nvSpPr>
          <p:spPr>
            <a:xfrm>
              <a:off x="4758762" y="3228972"/>
              <a:ext cx="381000" cy="381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29740D06-24AF-4F07-90EE-5486DFF48368}"/>
                </a:ext>
              </a:extLst>
            </p:cNvPr>
            <p:cNvSpPr/>
            <p:nvPr/>
          </p:nvSpPr>
          <p:spPr>
            <a:xfrm>
              <a:off x="4758737" y="2689861"/>
              <a:ext cx="381000" cy="381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947310B1-03B5-4650-8728-0CA13A749C43}"/>
                </a:ext>
              </a:extLst>
            </p:cNvPr>
            <p:cNvSpPr/>
            <p:nvPr/>
          </p:nvSpPr>
          <p:spPr>
            <a:xfrm>
              <a:off x="4552404" y="2191798"/>
              <a:ext cx="381000" cy="381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07AF8F63-4F83-4F86-84E6-7969446B8117}"/>
                </a:ext>
              </a:extLst>
            </p:cNvPr>
            <p:cNvSpPr/>
            <p:nvPr/>
          </p:nvSpPr>
          <p:spPr>
            <a:xfrm>
              <a:off x="4171176" y="1810609"/>
              <a:ext cx="381000" cy="381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34777978-7C4B-4A30-8D92-B8D991C96801}"/>
                </a:ext>
              </a:extLst>
            </p:cNvPr>
            <p:cNvSpPr/>
            <p:nvPr/>
          </p:nvSpPr>
          <p:spPr>
            <a:xfrm>
              <a:off x="3673091" y="1604328"/>
              <a:ext cx="381000" cy="381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D72DA752-2591-4CC3-9F9A-D55461935EDB}"/>
              </a:ext>
            </a:extLst>
          </p:cNvPr>
          <p:cNvGrpSpPr/>
          <p:nvPr/>
        </p:nvGrpSpPr>
        <p:grpSpPr>
          <a:xfrm>
            <a:off x="4738786" y="1856984"/>
            <a:ext cx="3664328" cy="3664328"/>
            <a:chOff x="3038938" y="2156862"/>
            <a:chExt cx="3664328" cy="3664328"/>
          </a:xfrm>
        </p:grpSpPr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63916926-0745-4C02-98C2-9E92FEA24991}"/>
                </a:ext>
              </a:extLst>
            </p:cNvPr>
            <p:cNvSpPr/>
            <p:nvPr/>
          </p:nvSpPr>
          <p:spPr>
            <a:xfrm>
              <a:off x="3038938" y="2156862"/>
              <a:ext cx="3664328" cy="36643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EC4422F4-6716-48FE-80C5-8C48B029D13F}"/>
                </a:ext>
              </a:extLst>
            </p:cNvPr>
            <p:cNvGrpSpPr/>
            <p:nvPr/>
          </p:nvGrpSpPr>
          <p:grpSpPr>
            <a:xfrm>
              <a:off x="3325457" y="2443378"/>
              <a:ext cx="3091290" cy="3091297"/>
              <a:chOff x="3117123" y="1604325"/>
              <a:chExt cx="3091290" cy="3091297"/>
            </a:xfrm>
          </p:grpSpPr>
          <p:sp>
            <p:nvSpPr>
              <p:cNvPr id="42" name="橢圓 41">
                <a:extLst>
                  <a:ext uri="{FF2B5EF4-FFF2-40B4-BE49-F238E27FC236}">
                    <a16:creationId xmlns:a16="http://schemas.microsoft.com/office/drawing/2014/main" id="{A1BBAC7C-27FF-4278-B105-733A2993976E}"/>
                  </a:ext>
                </a:extLst>
              </p:cNvPr>
              <p:cNvSpPr/>
              <p:nvPr/>
            </p:nvSpPr>
            <p:spPr>
              <a:xfrm>
                <a:off x="4202694" y="1604343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橢圓 42">
                <a:extLst>
                  <a:ext uri="{FF2B5EF4-FFF2-40B4-BE49-F238E27FC236}">
                    <a16:creationId xmlns:a16="http://schemas.microsoft.com/office/drawing/2014/main" id="{25E6096D-0D9F-4C94-B808-8FF0F45A5628}"/>
                  </a:ext>
                </a:extLst>
              </p:cNvPr>
              <p:cNvSpPr/>
              <p:nvPr/>
            </p:nvSpPr>
            <p:spPr>
              <a:xfrm>
                <a:off x="3704623" y="1810660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橢圓 43">
                <a:extLst>
                  <a:ext uri="{FF2B5EF4-FFF2-40B4-BE49-F238E27FC236}">
                    <a16:creationId xmlns:a16="http://schemas.microsoft.com/office/drawing/2014/main" id="{6726AD99-9560-4B20-B52F-F3D742C9E293}"/>
                  </a:ext>
                </a:extLst>
              </p:cNvPr>
              <p:cNvSpPr/>
              <p:nvPr/>
            </p:nvSpPr>
            <p:spPr>
              <a:xfrm>
                <a:off x="3323421" y="2191875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橢圓 44">
                <a:extLst>
                  <a:ext uri="{FF2B5EF4-FFF2-40B4-BE49-F238E27FC236}">
                    <a16:creationId xmlns:a16="http://schemas.microsoft.com/office/drawing/2014/main" id="{AEEF90FE-F0B1-4E0D-AD0C-04D244BD67D8}"/>
                  </a:ext>
                </a:extLst>
              </p:cNvPr>
              <p:cNvSpPr/>
              <p:nvPr/>
            </p:nvSpPr>
            <p:spPr>
              <a:xfrm>
                <a:off x="3117123" y="2689952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橢圓 45">
                <a:extLst>
                  <a:ext uri="{FF2B5EF4-FFF2-40B4-BE49-F238E27FC236}">
                    <a16:creationId xmlns:a16="http://schemas.microsoft.com/office/drawing/2014/main" id="{A501C7EF-5BA9-470D-BB54-F5F47D5F7B64}"/>
                  </a:ext>
                </a:extLst>
              </p:cNvPr>
              <p:cNvSpPr/>
              <p:nvPr/>
            </p:nvSpPr>
            <p:spPr>
              <a:xfrm>
                <a:off x="3117135" y="3229063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14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橢圓 46">
                <a:extLst>
                  <a:ext uri="{FF2B5EF4-FFF2-40B4-BE49-F238E27FC236}">
                    <a16:creationId xmlns:a16="http://schemas.microsoft.com/office/drawing/2014/main" id="{73906B51-3686-4CCB-AE2B-49B14BF74B9C}"/>
                  </a:ext>
                </a:extLst>
              </p:cNvPr>
              <p:cNvSpPr/>
              <p:nvPr/>
            </p:nvSpPr>
            <p:spPr>
              <a:xfrm>
                <a:off x="3323457" y="3727131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13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橢圓 47">
                <a:extLst>
                  <a:ext uri="{FF2B5EF4-FFF2-40B4-BE49-F238E27FC236}">
                    <a16:creationId xmlns:a16="http://schemas.microsoft.com/office/drawing/2014/main" id="{2DD0E1B4-0B15-4CEF-AD73-4D38EEF9F4B7}"/>
                  </a:ext>
                </a:extLst>
              </p:cNvPr>
              <p:cNvSpPr/>
              <p:nvPr/>
            </p:nvSpPr>
            <p:spPr>
              <a:xfrm>
                <a:off x="3704677" y="4108329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橢圓 48">
                <a:extLst>
                  <a:ext uri="{FF2B5EF4-FFF2-40B4-BE49-F238E27FC236}">
                    <a16:creationId xmlns:a16="http://schemas.microsoft.com/office/drawing/2014/main" id="{F788EB3C-5811-4881-B401-7FE3D42E8A49}"/>
                  </a:ext>
                </a:extLst>
              </p:cNvPr>
              <p:cNvSpPr/>
              <p:nvPr/>
            </p:nvSpPr>
            <p:spPr>
              <a:xfrm>
                <a:off x="4202757" y="4314622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橢圓 49">
                <a:extLst>
                  <a:ext uri="{FF2B5EF4-FFF2-40B4-BE49-F238E27FC236}">
                    <a16:creationId xmlns:a16="http://schemas.microsoft.com/office/drawing/2014/main" id="{9C12BE03-98ED-4995-B574-34E318AA2773}"/>
                  </a:ext>
                </a:extLst>
              </p:cNvPr>
              <p:cNvSpPr/>
              <p:nvPr/>
            </p:nvSpPr>
            <p:spPr>
              <a:xfrm>
                <a:off x="4741868" y="4314603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橢圓 50">
                <a:extLst>
                  <a:ext uri="{FF2B5EF4-FFF2-40B4-BE49-F238E27FC236}">
                    <a16:creationId xmlns:a16="http://schemas.microsoft.com/office/drawing/2014/main" id="{907E4C6F-D352-4375-AC83-8EAE607DA86A}"/>
                  </a:ext>
                </a:extLst>
              </p:cNvPr>
              <p:cNvSpPr/>
              <p:nvPr/>
            </p:nvSpPr>
            <p:spPr>
              <a:xfrm>
                <a:off x="5239933" y="4108275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橢圓 51">
                <a:extLst>
                  <a:ext uri="{FF2B5EF4-FFF2-40B4-BE49-F238E27FC236}">
                    <a16:creationId xmlns:a16="http://schemas.microsoft.com/office/drawing/2014/main" id="{07243E44-7D94-46B4-AED7-B033ECC576A0}"/>
                  </a:ext>
                </a:extLst>
              </p:cNvPr>
              <p:cNvSpPr/>
              <p:nvPr/>
            </p:nvSpPr>
            <p:spPr>
              <a:xfrm>
                <a:off x="5621126" y="3727051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橢圓 52">
                <a:extLst>
                  <a:ext uri="{FF2B5EF4-FFF2-40B4-BE49-F238E27FC236}">
                    <a16:creationId xmlns:a16="http://schemas.microsoft.com/office/drawing/2014/main" id="{84B24EA8-B6CE-4DDA-AAF6-F06F6D9F5AEB}"/>
                  </a:ext>
                </a:extLst>
              </p:cNvPr>
              <p:cNvSpPr/>
              <p:nvPr/>
            </p:nvSpPr>
            <p:spPr>
              <a:xfrm>
                <a:off x="5827413" y="3228969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橢圓 53">
                <a:extLst>
                  <a:ext uri="{FF2B5EF4-FFF2-40B4-BE49-F238E27FC236}">
                    <a16:creationId xmlns:a16="http://schemas.microsoft.com/office/drawing/2014/main" id="{18E3FE0D-0619-444F-BC61-15B00BCCBA77}"/>
                  </a:ext>
                </a:extLst>
              </p:cNvPr>
              <p:cNvSpPr/>
              <p:nvPr/>
            </p:nvSpPr>
            <p:spPr>
              <a:xfrm>
                <a:off x="5827388" y="2689858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橢圓 54">
                <a:extLst>
                  <a:ext uri="{FF2B5EF4-FFF2-40B4-BE49-F238E27FC236}">
                    <a16:creationId xmlns:a16="http://schemas.microsoft.com/office/drawing/2014/main" id="{AAC2AF8A-B8BA-4AAC-90DB-6C19CAB7294F}"/>
                  </a:ext>
                </a:extLst>
              </p:cNvPr>
              <p:cNvSpPr/>
              <p:nvPr/>
            </p:nvSpPr>
            <p:spPr>
              <a:xfrm>
                <a:off x="5621055" y="2191795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橢圓 55">
                <a:extLst>
                  <a:ext uri="{FF2B5EF4-FFF2-40B4-BE49-F238E27FC236}">
                    <a16:creationId xmlns:a16="http://schemas.microsoft.com/office/drawing/2014/main" id="{E137FC50-4F04-4F65-AA3C-114BF17188F9}"/>
                  </a:ext>
                </a:extLst>
              </p:cNvPr>
              <p:cNvSpPr/>
              <p:nvPr/>
            </p:nvSpPr>
            <p:spPr>
              <a:xfrm>
                <a:off x="5239827" y="1810606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橢圓 56">
                <a:extLst>
                  <a:ext uri="{FF2B5EF4-FFF2-40B4-BE49-F238E27FC236}">
                    <a16:creationId xmlns:a16="http://schemas.microsoft.com/office/drawing/2014/main" id="{FB4D2324-1504-4DD4-8980-D59ABDCD8702}"/>
                  </a:ext>
                </a:extLst>
              </p:cNvPr>
              <p:cNvSpPr/>
              <p:nvPr/>
            </p:nvSpPr>
            <p:spPr>
              <a:xfrm>
                <a:off x="4741742" y="1604325"/>
                <a:ext cx="381000" cy="381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1637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35F327-19F8-402C-9FA4-B925978D3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1694925"/>
            <a:ext cx="7704667" cy="1017964"/>
          </a:xfrm>
        </p:spPr>
        <p:txBody>
          <a:bodyPr/>
          <a:lstStyle/>
          <a:p>
            <a:pPr algn="l"/>
            <a:r>
              <a:rPr lang="en-US" dirty="0"/>
              <a:t>Theorem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0A27EF5D-D6EF-4304-9A50-FEC4B0D014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51439" y="2518236"/>
                <a:ext cx="7566053" cy="1245302"/>
              </a:xfrm>
            </p:spPr>
            <p:txBody>
              <a:bodyPr/>
              <a:lstStyle/>
              <a:p>
                <a:r>
                  <a:rPr lang="en-US" dirty="0"/>
                  <a:t>There exists cyclic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seperable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matrix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0A27EF5D-D6EF-4304-9A50-FEC4B0D014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51439" y="2518236"/>
                <a:ext cx="7566053" cy="1245302"/>
              </a:xfrm>
              <a:blipFill>
                <a:blip r:embed="rId2"/>
                <a:stretch>
                  <a:fillRect l="-201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74FD7F1-8107-44C1-BB7F-E71E6B0BBCA6}"/>
                  </a:ext>
                </a:extLst>
              </p:cNvPr>
              <p:cNvSpPr/>
              <p:nvPr/>
            </p:nvSpPr>
            <p:spPr>
              <a:xfrm>
                <a:off x="3554820" y="3856597"/>
                <a:ext cx="2559290" cy="11128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0000101111010011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  <m:r>
                                  <a:rPr lang="en-US" altLang="zh-TW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000010111101001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  <m:r>
                                  <a:rPr lang="en-US" altLang="zh-TW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100001011110100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  <m:r>
                                  <a:rPr lang="en-US" altLang="zh-TW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110000101111010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74FD7F1-8107-44C1-BB7F-E71E6B0BBC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820" y="3856597"/>
                <a:ext cx="2559290" cy="11128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976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35F327-19F8-402C-9FA4-B925978D3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1694925"/>
            <a:ext cx="7704667" cy="1017964"/>
          </a:xfrm>
        </p:spPr>
        <p:txBody>
          <a:bodyPr/>
          <a:lstStyle/>
          <a:p>
            <a:pPr algn="l"/>
            <a:r>
              <a:rPr lang="en-US" dirty="0"/>
              <a:t>Question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0A27EF5D-D6EF-4304-9A50-FEC4B0D014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51439" y="2518236"/>
                <a:ext cx="7566053" cy="1245302"/>
              </a:xfrm>
            </p:spPr>
            <p:txBody>
              <a:bodyPr/>
              <a:lstStyle/>
              <a:p>
                <a:r>
                  <a:rPr lang="en-US" dirty="0"/>
                  <a:t>For and positive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?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0A27EF5D-D6EF-4304-9A50-FEC4B0D014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51439" y="2518236"/>
                <a:ext cx="7566053" cy="1245302"/>
              </a:xfrm>
              <a:blipFill>
                <a:blip r:embed="rId2"/>
                <a:stretch>
                  <a:fillRect l="-201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9779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462533F5-0118-436E-80A0-71987F5921D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82133" y="457201"/>
                <a:ext cx="7704667" cy="1095934"/>
              </a:xfrm>
            </p:spPr>
            <p:txBody>
              <a:bodyPr/>
              <a:lstStyle/>
              <a:p>
                <a:pPr algn="l"/>
                <a:r>
                  <a:rPr lang="en-US" altLang="zh-TW" dirty="0"/>
                  <a:t>For example: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=12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462533F5-0118-436E-80A0-71987F5921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82133" y="457201"/>
                <a:ext cx="7704667" cy="1095934"/>
              </a:xfrm>
              <a:blipFill>
                <a:blip r:embed="rId2"/>
                <a:stretch>
                  <a:fillRect l="-2769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8C47046F-F095-4D8B-A36A-B2B163859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67" y="1695632"/>
            <a:ext cx="2322285" cy="3251199"/>
          </a:xfrm>
          <a:prstGeom prst="rect">
            <a:avLst/>
          </a:prstGeom>
        </p:spPr>
      </p:pic>
      <p:sp>
        <p:nvSpPr>
          <p:cNvPr id="5" name="箭號: 弧形下彎 4">
            <a:extLst>
              <a:ext uri="{FF2B5EF4-FFF2-40B4-BE49-F238E27FC236}">
                <a16:creationId xmlns:a16="http://schemas.microsoft.com/office/drawing/2014/main" id="{B1A5A213-5098-4B74-8429-D9810174E528}"/>
              </a:ext>
            </a:extLst>
          </p:cNvPr>
          <p:cNvSpPr/>
          <p:nvPr/>
        </p:nvSpPr>
        <p:spPr>
          <a:xfrm>
            <a:off x="1711664" y="1673056"/>
            <a:ext cx="671689" cy="34431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D87659D2-000E-4434-B1F3-48EAC9DF898C}"/>
              </a:ext>
            </a:extLst>
          </p:cNvPr>
          <p:cNvSpPr/>
          <p:nvPr/>
        </p:nvSpPr>
        <p:spPr>
          <a:xfrm rot="1671023">
            <a:off x="2176930" y="2231852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F546BF80-22C1-49E7-B707-8E8B499879F0}"/>
              </a:ext>
            </a:extLst>
          </p:cNvPr>
          <p:cNvSpPr/>
          <p:nvPr/>
        </p:nvSpPr>
        <p:spPr>
          <a:xfrm rot="9068863">
            <a:off x="2175106" y="2698720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9EC0EC81-94CD-4D7E-843E-3E4D9D21B0A4}"/>
              </a:ext>
            </a:extLst>
          </p:cNvPr>
          <p:cNvSpPr/>
          <p:nvPr/>
        </p:nvSpPr>
        <p:spPr>
          <a:xfrm rot="5400000">
            <a:off x="1738645" y="3218790"/>
            <a:ext cx="413727" cy="158045"/>
          </a:xfrm>
          <a:prstGeom prst="rightArrow">
            <a:avLst>
              <a:gd name="adj1" fmla="val 3571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53B42073-AD5C-4A76-8C88-B5039D400F11}"/>
              </a:ext>
            </a:extLst>
          </p:cNvPr>
          <p:cNvSpPr/>
          <p:nvPr/>
        </p:nvSpPr>
        <p:spPr>
          <a:xfrm rot="1452452">
            <a:off x="2167554" y="3782870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9E4F04CA-5655-4DFD-9C4A-A4DC7AE1E348}"/>
              </a:ext>
            </a:extLst>
          </p:cNvPr>
          <p:cNvSpPr/>
          <p:nvPr/>
        </p:nvSpPr>
        <p:spPr>
          <a:xfrm rot="9299855">
            <a:off x="2164600" y="4234980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弧形下彎 10">
            <a:extLst>
              <a:ext uri="{FF2B5EF4-FFF2-40B4-BE49-F238E27FC236}">
                <a16:creationId xmlns:a16="http://schemas.microsoft.com/office/drawing/2014/main" id="{2283083C-9CBB-4C32-AA09-E7C34828909D}"/>
              </a:ext>
            </a:extLst>
          </p:cNvPr>
          <p:cNvSpPr/>
          <p:nvPr/>
        </p:nvSpPr>
        <p:spPr>
          <a:xfrm rot="10800000">
            <a:off x="1711664" y="4549766"/>
            <a:ext cx="671689" cy="34431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46A37417-9C06-4C88-9F90-2F37E47E0203}"/>
              </a:ext>
            </a:extLst>
          </p:cNvPr>
          <p:cNvSpPr/>
          <p:nvPr/>
        </p:nvSpPr>
        <p:spPr>
          <a:xfrm rot="12600000">
            <a:off x="1245261" y="4234979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03F11BC6-C56C-40EB-8380-F10473A7D6A2}"/>
              </a:ext>
            </a:extLst>
          </p:cNvPr>
          <p:cNvSpPr/>
          <p:nvPr/>
        </p:nvSpPr>
        <p:spPr>
          <a:xfrm rot="19800000">
            <a:off x="1245261" y="3760360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84957C6B-A907-4888-A9A5-C2D43ABBD06E}"/>
              </a:ext>
            </a:extLst>
          </p:cNvPr>
          <p:cNvSpPr/>
          <p:nvPr/>
        </p:nvSpPr>
        <p:spPr>
          <a:xfrm rot="16200000">
            <a:off x="1960045" y="3241365"/>
            <a:ext cx="413727" cy="158045"/>
          </a:xfrm>
          <a:prstGeom prst="rightArrow">
            <a:avLst>
              <a:gd name="adj1" fmla="val 3571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EFC83BF0-FC14-4A28-8A74-C3E6616BDC9F}"/>
              </a:ext>
            </a:extLst>
          </p:cNvPr>
          <p:cNvSpPr/>
          <p:nvPr/>
        </p:nvSpPr>
        <p:spPr>
          <a:xfrm rot="12378478">
            <a:off x="1243042" y="2737850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彎曲 15">
            <a:extLst>
              <a:ext uri="{FF2B5EF4-FFF2-40B4-BE49-F238E27FC236}">
                <a16:creationId xmlns:a16="http://schemas.microsoft.com/office/drawing/2014/main" id="{198AAA69-1E51-4C27-8E52-70C802F4D9A3}"/>
              </a:ext>
            </a:extLst>
          </p:cNvPr>
          <p:cNvSpPr/>
          <p:nvPr/>
        </p:nvSpPr>
        <p:spPr>
          <a:xfrm rot="5400000">
            <a:off x="1459176" y="2418878"/>
            <a:ext cx="1573510" cy="1738910"/>
          </a:xfrm>
          <a:prstGeom prst="bentArrow">
            <a:avLst>
              <a:gd name="adj1" fmla="val 5199"/>
              <a:gd name="adj2" fmla="val 8138"/>
              <a:gd name="adj3" fmla="val 13521"/>
              <a:gd name="adj4" fmla="val 901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箭號: 彎曲 16">
            <a:extLst>
              <a:ext uri="{FF2B5EF4-FFF2-40B4-BE49-F238E27FC236}">
                <a16:creationId xmlns:a16="http://schemas.microsoft.com/office/drawing/2014/main" id="{CABC1E25-D4D9-4108-A721-5856BCA463C6}"/>
              </a:ext>
            </a:extLst>
          </p:cNvPr>
          <p:cNvSpPr/>
          <p:nvPr/>
        </p:nvSpPr>
        <p:spPr>
          <a:xfrm rot="16200000">
            <a:off x="1044993" y="2488186"/>
            <a:ext cx="1573510" cy="1738910"/>
          </a:xfrm>
          <a:prstGeom prst="bentArrow">
            <a:avLst>
              <a:gd name="adj1" fmla="val 5199"/>
              <a:gd name="adj2" fmla="val 8138"/>
              <a:gd name="adj3" fmla="val 13521"/>
              <a:gd name="adj4" fmla="val 901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453AB8DD-B025-463A-A2BF-B37E69DB34AF}"/>
              </a:ext>
            </a:extLst>
          </p:cNvPr>
          <p:cNvSpPr/>
          <p:nvPr/>
        </p:nvSpPr>
        <p:spPr>
          <a:xfrm rot="20222707">
            <a:off x="1243042" y="2249153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D95F99-556C-4D9E-8BC5-971AF4D245DC}"/>
              </a:ext>
            </a:extLst>
          </p:cNvPr>
          <p:cNvSpPr txBox="1"/>
          <p:nvPr/>
        </p:nvSpPr>
        <p:spPr>
          <a:xfrm>
            <a:off x="4412858" y="2074227"/>
            <a:ext cx="4523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>
                <a:latin typeface="Arial" panose="020B0604020202020204" pitchFamily="34" charset="0"/>
                <a:cs typeface="Arial" panose="020B0604020202020204" pitchFamily="34" charset="0"/>
              </a:rPr>
              <a:t>=000010111101</a:t>
            </a:r>
            <a:endParaRPr lang="zh-TW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08F642FA-FA4B-40C3-B080-B08E280EC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5" t="57156"/>
          <a:stretch/>
        </p:blipFill>
        <p:spPr>
          <a:xfrm>
            <a:off x="7277513" y="5733055"/>
            <a:ext cx="1765421" cy="93292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0C68AC99-B250-4214-903E-79722A3EB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15" b="56726"/>
          <a:stretch/>
        </p:blipFill>
        <p:spPr>
          <a:xfrm>
            <a:off x="7289924" y="2882055"/>
            <a:ext cx="1765421" cy="942272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AA76E6CB-7B96-4EC0-B265-C90043F6F2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5" b="55830"/>
          <a:stretch/>
        </p:blipFill>
        <p:spPr>
          <a:xfrm>
            <a:off x="7277512" y="3827468"/>
            <a:ext cx="1765421" cy="961775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9738E3F-7F95-429F-926E-3249F96AF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57" r="53715"/>
          <a:stretch/>
        </p:blipFill>
        <p:spPr>
          <a:xfrm>
            <a:off x="7277513" y="4768571"/>
            <a:ext cx="1765421" cy="932905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7BFFF418-357D-4876-90EC-CE110452FA14}"/>
              </a:ext>
            </a:extLst>
          </p:cNvPr>
          <p:cNvSpPr txBox="1"/>
          <p:nvPr/>
        </p:nvSpPr>
        <p:spPr>
          <a:xfrm>
            <a:off x="3564868" y="1374759"/>
            <a:ext cx="50056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>
                <a:latin typeface="Arial" panose="020B0604020202020204" pitchFamily="34" charset="0"/>
                <a:cs typeface="Arial" panose="020B0604020202020204" pitchFamily="34" charset="0"/>
              </a:rPr>
              <a:t>Remove 0011001</a:t>
            </a:r>
            <a:endParaRPr lang="zh-TW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903C7ED-8260-4CFF-B0F7-450489BE4497}"/>
              </a:ext>
            </a:extLst>
          </p:cNvPr>
          <p:cNvGrpSpPr/>
          <p:nvPr/>
        </p:nvGrpSpPr>
        <p:grpSpPr>
          <a:xfrm>
            <a:off x="3315941" y="2986765"/>
            <a:ext cx="3769658" cy="3769658"/>
            <a:chOff x="1963267" y="1750820"/>
            <a:chExt cx="3769658" cy="3769658"/>
          </a:xfrm>
        </p:grpSpPr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DB773F42-1807-4273-B1A5-3E6E9B964359}"/>
                </a:ext>
              </a:extLst>
            </p:cNvPr>
            <p:cNvSpPr/>
            <p:nvPr/>
          </p:nvSpPr>
          <p:spPr>
            <a:xfrm>
              <a:off x="1963267" y="1750820"/>
              <a:ext cx="3769658" cy="37696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BD43E524-CEA2-4A7F-9364-9DE4E2F8A4AF}"/>
                </a:ext>
              </a:extLst>
            </p:cNvPr>
            <p:cNvGrpSpPr/>
            <p:nvPr/>
          </p:nvGrpSpPr>
          <p:grpSpPr>
            <a:xfrm>
              <a:off x="2303076" y="2090624"/>
              <a:ext cx="3090041" cy="3090050"/>
              <a:chOff x="2378403" y="2009941"/>
              <a:chExt cx="3090041" cy="3090050"/>
            </a:xfrm>
          </p:grpSpPr>
          <p:sp>
            <p:nvSpPr>
              <p:cNvPr id="28" name="橢圓 27">
                <a:extLst>
                  <a:ext uri="{FF2B5EF4-FFF2-40B4-BE49-F238E27FC236}">
                    <a16:creationId xmlns:a16="http://schemas.microsoft.com/office/drawing/2014/main" id="{21DD13FD-48A2-4DAA-977D-01180A3D48AD}"/>
                  </a:ext>
                </a:extLst>
              </p:cNvPr>
              <p:cNvSpPr/>
              <p:nvPr/>
            </p:nvSpPr>
            <p:spPr bwMode="auto">
              <a:xfrm>
                <a:off x="3369961" y="2009967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2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9" name="橢圓 28">
                <a:extLst>
                  <a:ext uri="{FF2B5EF4-FFF2-40B4-BE49-F238E27FC236}">
                    <a16:creationId xmlns:a16="http://schemas.microsoft.com/office/drawing/2014/main" id="{AD144528-0842-4BE3-8F5C-37C4DD221C12}"/>
                  </a:ext>
                </a:extLst>
              </p:cNvPr>
              <p:cNvSpPr/>
              <p:nvPr/>
            </p:nvSpPr>
            <p:spPr bwMode="auto">
              <a:xfrm>
                <a:off x="2741333" y="2372918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5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0" name="橢圓 29">
                <a:extLst>
                  <a:ext uri="{FF2B5EF4-FFF2-40B4-BE49-F238E27FC236}">
                    <a16:creationId xmlns:a16="http://schemas.microsoft.com/office/drawing/2014/main" id="{5C9AA38D-4451-4C8D-B30A-ED62F71E6F91}"/>
                  </a:ext>
                </a:extLst>
              </p:cNvPr>
              <p:cNvSpPr/>
              <p:nvPr/>
            </p:nvSpPr>
            <p:spPr bwMode="auto">
              <a:xfrm>
                <a:off x="2378403" y="3001560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11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1" name="橢圓 30">
                <a:extLst>
                  <a:ext uri="{FF2B5EF4-FFF2-40B4-BE49-F238E27FC236}">
                    <a16:creationId xmlns:a16="http://schemas.microsoft.com/office/drawing/2014/main" id="{B6726BEA-464E-48A1-B7FF-F64B7DF59691}"/>
                  </a:ext>
                </a:extLst>
              </p:cNvPr>
              <p:cNvSpPr/>
              <p:nvPr/>
            </p:nvSpPr>
            <p:spPr bwMode="auto">
              <a:xfrm>
                <a:off x="2378420" y="3727444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7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2" name="橢圓 31">
                <a:extLst>
                  <a:ext uri="{FF2B5EF4-FFF2-40B4-BE49-F238E27FC236}">
                    <a16:creationId xmlns:a16="http://schemas.microsoft.com/office/drawing/2014/main" id="{1227CF25-0EA4-41B6-BA84-FAA306DFF618}"/>
                  </a:ext>
                </a:extLst>
              </p:cNvPr>
              <p:cNvSpPr/>
              <p:nvPr/>
            </p:nvSpPr>
            <p:spPr bwMode="auto">
              <a:xfrm>
                <a:off x="2741379" y="4356068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15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C8B05026-4B49-46C5-92DE-A3A25ED9EA9F}"/>
                  </a:ext>
                </a:extLst>
              </p:cNvPr>
              <p:cNvSpPr/>
              <p:nvPr/>
            </p:nvSpPr>
            <p:spPr bwMode="auto">
              <a:xfrm>
                <a:off x="3370025" y="4718991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14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4" name="橢圓 33">
                <a:extLst>
                  <a:ext uri="{FF2B5EF4-FFF2-40B4-BE49-F238E27FC236}">
                    <a16:creationId xmlns:a16="http://schemas.microsoft.com/office/drawing/2014/main" id="{BBA3B789-3968-4ADA-ABBD-E9976B24AF3A}"/>
                  </a:ext>
                </a:extLst>
              </p:cNvPr>
              <p:cNvSpPr/>
              <p:nvPr/>
            </p:nvSpPr>
            <p:spPr bwMode="auto">
              <a:xfrm>
                <a:off x="4095909" y="4718966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13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5" name="橢圓 34">
                <a:extLst>
                  <a:ext uri="{FF2B5EF4-FFF2-40B4-BE49-F238E27FC236}">
                    <a16:creationId xmlns:a16="http://schemas.microsoft.com/office/drawing/2014/main" id="{9FFB75CF-281C-4C67-AE18-BE9A66B9D777}"/>
                  </a:ext>
                </a:extLst>
              </p:cNvPr>
              <p:cNvSpPr/>
              <p:nvPr/>
            </p:nvSpPr>
            <p:spPr bwMode="auto">
              <a:xfrm>
                <a:off x="4724529" y="4355999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10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6" name="橢圓 35">
                <a:extLst>
                  <a:ext uri="{FF2B5EF4-FFF2-40B4-BE49-F238E27FC236}">
                    <a16:creationId xmlns:a16="http://schemas.microsoft.com/office/drawing/2014/main" id="{42005E2F-5218-47FE-83CD-A0526A4FD5CD}"/>
                  </a:ext>
                </a:extLst>
              </p:cNvPr>
              <p:cNvSpPr/>
              <p:nvPr/>
            </p:nvSpPr>
            <p:spPr bwMode="auto">
              <a:xfrm>
                <a:off x="5087444" y="3727349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4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7" name="橢圓 36">
                <a:extLst>
                  <a:ext uri="{FF2B5EF4-FFF2-40B4-BE49-F238E27FC236}">
                    <a16:creationId xmlns:a16="http://schemas.microsoft.com/office/drawing/2014/main" id="{237462D4-690D-4FB1-8FF0-0AD8BCD2F913}"/>
                  </a:ext>
                </a:extLst>
              </p:cNvPr>
              <p:cNvSpPr/>
              <p:nvPr/>
            </p:nvSpPr>
            <p:spPr bwMode="auto">
              <a:xfrm>
                <a:off x="5087411" y="3001465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8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8" name="橢圓 37">
                <a:extLst>
                  <a:ext uri="{FF2B5EF4-FFF2-40B4-BE49-F238E27FC236}">
                    <a16:creationId xmlns:a16="http://schemas.microsoft.com/office/drawing/2014/main" id="{11B8C09A-882D-464C-9396-81DF30102105}"/>
                  </a:ext>
                </a:extLst>
              </p:cNvPr>
              <p:cNvSpPr/>
              <p:nvPr/>
            </p:nvSpPr>
            <p:spPr bwMode="auto">
              <a:xfrm>
                <a:off x="4724437" y="2372849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0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9" name="橢圓 38">
                <a:extLst>
                  <a:ext uri="{FF2B5EF4-FFF2-40B4-BE49-F238E27FC236}">
                    <a16:creationId xmlns:a16="http://schemas.microsoft.com/office/drawing/2014/main" id="{5C084827-87B6-4437-979A-3ABFAE0D81CB}"/>
                  </a:ext>
                </a:extLst>
              </p:cNvPr>
              <p:cNvSpPr/>
              <p:nvPr/>
            </p:nvSpPr>
            <p:spPr bwMode="auto">
              <a:xfrm>
                <a:off x="4095783" y="2009941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</p:grpSp>
      </p:grpSp>
      <p:pic>
        <p:nvPicPr>
          <p:cNvPr id="64" name="圖片 63">
            <a:extLst>
              <a:ext uri="{FF2B5EF4-FFF2-40B4-BE49-F238E27FC236}">
                <a16:creationId xmlns:a16="http://schemas.microsoft.com/office/drawing/2014/main" id="{C7D51C6D-1930-4F19-90EB-6386DE09E0B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C000"/>
              </a:clrFrom>
              <a:clrTo>
                <a:srgbClr val="FFC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44" y="5320631"/>
            <a:ext cx="3785944" cy="3785944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ABF0EEFD-0D11-42DD-9516-857B64EEA12A}"/>
              </a:ext>
            </a:extLst>
          </p:cNvPr>
          <p:cNvGrpSpPr/>
          <p:nvPr/>
        </p:nvGrpSpPr>
        <p:grpSpPr>
          <a:xfrm>
            <a:off x="7456089" y="2978298"/>
            <a:ext cx="1009712" cy="3573771"/>
            <a:chOff x="7456089" y="2978298"/>
            <a:chExt cx="1009712" cy="3573771"/>
          </a:xfrm>
        </p:grpSpPr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422E8E4C-9D44-4308-BB9D-0664DFB4CA73}"/>
                </a:ext>
              </a:extLst>
            </p:cNvPr>
            <p:cNvSpPr/>
            <p:nvPr/>
          </p:nvSpPr>
          <p:spPr>
            <a:xfrm>
              <a:off x="7862386" y="2978298"/>
              <a:ext cx="214813" cy="33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5A7A17D0-28E9-4297-81EC-982E890A22DC}"/>
                </a:ext>
              </a:extLst>
            </p:cNvPr>
            <p:cNvSpPr/>
            <p:nvPr/>
          </p:nvSpPr>
          <p:spPr>
            <a:xfrm>
              <a:off x="7844262" y="3940639"/>
              <a:ext cx="214813" cy="33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479AE5BA-A49D-43D3-A2CD-11F57EA257C1}"/>
                </a:ext>
              </a:extLst>
            </p:cNvPr>
            <p:cNvSpPr/>
            <p:nvPr/>
          </p:nvSpPr>
          <p:spPr>
            <a:xfrm>
              <a:off x="8250988" y="3921657"/>
              <a:ext cx="214813" cy="33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C6039A13-29DC-4B21-B770-CCB487D7929D}"/>
                </a:ext>
              </a:extLst>
            </p:cNvPr>
            <p:cNvSpPr/>
            <p:nvPr/>
          </p:nvSpPr>
          <p:spPr>
            <a:xfrm>
              <a:off x="8250988" y="4883210"/>
              <a:ext cx="214813" cy="33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B5A7A2DC-20C2-4BC9-A667-76BEBB5D0388}"/>
                </a:ext>
              </a:extLst>
            </p:cNvPr>
            <p:cNvSpPr/>
            <p:nvPr/>
          </p:nvSpPr>
          <p:spPr>
            <a:xfrm>
              <a:off x="7456090" y="6212265"/>
              <a:ext cx="214813" cy="33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5F7E567C-E5D6-47CE-AB36-A5A30088D397}"/>
                </a:ext>
              </a:extLst>
            </p:cNvPr>
            <p:cNvSpPr/>
            <p:nvPr/>
          </p:nvSpPr>
          <p:spPr>
            <a:xfrm>
              <a:off x="7456089" y="5255390"/>
              <a:ext cx="214813" cy="33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ED13A22A-83CB-4427-B16C-3E27744D93B8}"/>
                </a:ext>
              </a:extLst>
            </p:cNvPr>
            <p:cNvSpPr/>
            <p:nvPr/>
          </p:nvSpPr>
          <p:spPr>
            <a:xfrm>
              <a:off x="7456090" y="3376990"/>
              <a:ext cx="214813" cy="33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40FA57F7-4D93-4074-9329-B8DF14DB509F}"/>
                </a:ext>
              </a:extLst>
            </p:cNvPr>
            <p:cNvSpPr/>
            <p:nvPr/>
          </p:nvSpPr>
          <p:spPr>
            <a:xfrm>
              <a:off x="7832811" y="5819972"/>
              <a:ext cx="214813" cy="33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600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群組 33">
            <a:extLst>
              <a:ext uri="{FF2B5EF4-FFF2-40B4-BE49-F238E27FC236}">
                <a16:creationId xmlns:a16="http://schemas.microsoft.com/office/drawing/2014/main" id="{60DDB54B-FCD6-47CB-A504-11567D480F0E}"/>
              </a:ext>
            </a:extLst>
          </p:cNvPr>
          <p:cNvGrpSpPr/>
          <p:nvPr/>
        </p:nvGrpSpPr>
        <p:grpSpPr>
          <a:xfrm>
            <a:off x="879460" y="1623072"/>
            <a:ext cx="3769658" cy="3769658"/>
            <a:chOff x="1963267" y="1750820"/>
            <a:chExt cx="3769658" cy="3769658"/>
          </a:xfrm>
        </p:grpSpPr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76F8FE09-F687-4C21-95D0-022BE2C9C63E}"/>
                </a:ext>
              </a:extLst>
            </p:cNvPr>
            <p:cNvSpPr/>
            <p:nvPr/>
          </p:nvSpPr>
          <p:spPr>
            <a:xfrm>
              <a:off x="1963267" y="1750820"/>
              <a:ext cx="3769658" cy="37696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090F54A7-C604-4C72-A7B2-5B106F7C7C1F}"/>
                </a:ext>
              </a:extLst>
            </p:cNvPr>
            <p:cNvGrpSpPr/>
            <p:nvPr/>
          </p:nvGrpSpPr>
          <p:grpSpPr>
            <a:xfrm>
              <a:off x="2303076" y="2090624"/>
              <a:ext cx="3090041" cy="3090050"/>
              <a:chOff x="2378403" y="2009941"/>
              <a:chExt cx="3090041" cy="3090050"/>
            </a:xfrm>
          </p:grpSpPr>
          <p:sp>
            <p:nvSpPr>
              <p:cNvPr id="6" name="橢圓 5">
                <a:extLst>
                  <a:ext uri="{FF2B5EF4-FFF2-40B4-BE49-F238E27FC236}">
                    <a16:creationId xmlns:a16="http://schemas.microsoft.com/office/drawing/2014/main" id="{4A8F65D2-0997-4A8D-92E0-515772FBD375}"/>
                  </a:ext>
                </a:extLst>
              </p:cNvPr>
              <p:cNvSpPr/>
              <p:nvPr/>
            </p:nvSpPr>
            <p:spPr bwMode="auto">
              <a:xfrm>
                <a:off x="3369961" y="2009967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2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7" name="橢圓 6">
                <a:extLst>
                  <a:ext uri="{FF2B5EF4-FFF2-40B4-BE49-F238E27FC236}">
                    <a16:creationId xmlns:a16="http://schemas.microsoft.com/office/drawing/2014/main" id="{EB583E90-DC2E-49EF-AEAC-CF5631571D01}"/>
                  </a:ext>
                </a:extLst>
              </p:cNvPr>
              <p:cNvSpPr/>
              <p:nvPr/>
            </p:nvSpPr>
            <p:spPr bwMode="auto">
              <a:xfrm>
                <a:off x="2741333" y="2372918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5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75C2AA42-AF56-4143-9F6D-EC34E70F809D}"/>
                  </a:ext>
                </a:extLst>
              </p:cNvPr>
              <p:cNvSpPr/>
              <p:nvPr/>
            </p:nvSpPr>
            <p:spPr bwMode="auto">
              <a:xfrm>
                <a:off x="2378403" y="3001560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11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9" name="橢圓 8">
                <a:extLst>
                  <a:ext uri="{FF2B5EF4-FFF2-40B4-BE49-F238E27FC236}">
                    <a16:creationId xmlns:a16="http://schemas.microsoft.com/office/drawing/2014/main" id="{F4F65E61-EA2C-4C2B-83C0-81C5EFE6D8AD}"/>
                  </a:ext>
                </a:extLst>
              </p:cNvPr>
              <p:cNvSpPr/>
              <p:nvPr/>
            </p:nvSpPr>
            <p:spPr bwMode="auto">
              <a:xfrm>
                <a:off x="2378420" y="3727444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7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0" name="橢圓 9">
                <a:extLst>
                  <a:ext uri="{FF2B5EF4-FFF2-40B4-BE49-F238E27FC236}">
                    <a16:creationId xmlns:a16="http://schemas.microsoft.com/office/drawing/2014/main" id="{5EC54581-6CA3-4D5C-B96D-B3E34A9A3CC6}"/>
                  </a:ext>
                </a:extLst>
              </p:cNvPr>
              <p:cNvSpPr/>
              <p:nvPr/>
            </p:nvSpPr>
            <p:spPr bwMode="auto">
              <a:xfrm>
                <a:off x="2741379" y="4356068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15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8F039C2E-0242-4216-8B0A-D4D571BAADED}"/>
                  </a:ext>
                </a:extLst>
              </p:cNvPr>
              <p:cNvSpPr/>
              <p:nvPr/>
            </p:nvSpPr>
            <p:spPr bwMode="auto">
              <a:xfrm>
                <a:off x="3370025" y="4718991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14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2" name="橢圓 11">
                <a:extLst>
                  <a:ext uri="{FF2B5EF4-FFF2-40B4-BE49-F238E27FC236}">
                    <a16:creationId xmlns:a16="http://schemas.microsoft.com/office/drawing/2014/main" id="{E183D8C0-AA73-440E-BD62-4B60AE523EEF}"/>
                  </a:ext>
                </a:extLst>
              </p:cNvPr>
              <p:cNvSpPr/>
              <p:nvPr/>
            </p:nvSpPr>
            <p:spPr bwMode="auto">
              <a:xfrm>
                <a:off x="4095909" y="4718966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13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B23E0090-99CA-4C66-A3A0-0BA76E44F3CB}"/>
                  </a:ext>
                </a:extLst>
              </p:cNvPr>
              <p:cNvSpPr/>
              <p:nvPr/>
            </p:nvSpPr>
            <p:spPr bwMode="auto">
              <a:xfrm>
                <a:off x="4724529" y="4355999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10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4" name="橢圓 13">
                <a:extLst>
                  <a:ext uri="{FF2B5EF4-FFF2-40B4-BE49-F238E27FC236}">
                    <a16:creationId xmlns:a16="http://schemas.microsoft.com/office/drawing/2014/main" id="{77DE7597-1329-40C8-8670-A93B045606B5}"/>
                  </a:ext>
                </a:extLst>
              </p:cNvPr>
              <p:cNvSpPr/>
              <p:nvPr/>
            </p:nvSpPr>
            <p:spPr bwMode="auto">
              <a:xfrm>
                <a:off x="5087444" y="3727349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4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5" name="橢圓 14">
                <a:extLst>
                  <a:ext uri="{FF2B5EF4-FFF2-40B4-BE49-F238E27FC236}">
                    <a16:creationId xmlns:a16="http://schemas.microsoft.com/office/drawing/2014/main" id="{C7B3BA07-ED86-4291-A92E-67538D0BF4C8}"/>
                  </a:ext>
                </a:extLst>
              </p:cNvPr>
              <p:cNvSpPr/>
              <p:nvPr/>
            </p:nvSpPr>
            <p:spPr bwMode="auto">
              <a:xfrm>
                <a:off x="5087411" y="3001465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8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6" name="橢圓 15">
                <a:extLst>
                  <a:ext uri="{FF2B5EF4-FFF2-40B4-BE49-F238E27FC236}">
                    <a16:creationId xmlns:a16="http://schemas.microsoft.com/office/drawing/2014/main" id="{44A86FC4-9964-4327-8E77-4F34A41CC4A5}"/>
                  </a:ext>
                </a:extLst>
              </p:cNvPr>
              <p:cNvSpPr/>
              <p:nvPr/>
            </p:nvSpPr>
            <p:spPr bwMode="auto">
              <a:xfrm>
                <a:off x="4724437" y="2372849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0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7" name="橢圓 16">
                <a:extLst>
                  <a:ext uri="{FF2B5EF4-FFF2-40B4-BE49-F238E27FC236}">
                    <a16:creationId xmlns:a16="http://schemas.microsoft.com/office/drawing/2014/main" id="{546A81CD-05E9-4FCA-A87D-A7BBD844E862}"/>
                  </a:ext>
                </a:extLst>
              </p:cNvPr>
              <p:cNvSpPr/>
              <p:nvPr/>
            </p:nvSpPr>
            <p:spPr bwMode="auto">
              <a:xfrm>
                <a:off x="4095783" y="2009941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</p:grp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466513DD-3330-4D79-AE16-8A97B2F0AD47}"/>
              </a:ext>
            </a:extLst>
          </p:cNvPr>
          <p:cNvGrpSpPr/>
          <p:nvPr/>
        </p:nvGrpSpPr>
        <p:grpSpPr>
          <a:xfrm>
            <a:off x="4988927" y="1544171"/>
            <a:ext cx="3769658" cy="3769658"/>
            <a:chOff x="4949450" y="1141818"/>
            <a:chExt cx="3769658" cy="3769658"/>
          </a:xfrm>
        </p:grpSpPr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6BEF59D2-6EA9-4206-B88F-83131D840B6C}"/>
                </a:ext>
              </a:extLst>
            </p:cNvPr>
            <p:cNvSpPr/>
            <p:nvPr/>
          </p:nvSpPr>
          <p:spPr>
            <a:xfrm>
              <a:off x="4949450" y="1141818"/>
              <a:ext cx="3769658" cy="37696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9DFC3CCA-7CDF-4A55-9718-D97AF28528B1}"/>
                </a:ext>
              </a:extLst>
            </p:cNvPr>
            <p:cNvGrpSpPr/>
            <p:nvPr/>
          </p:nvGrpSpPr>
          <p:grpSpPr>
            <a:xfrm>
              <a:off x="5289259" y="1481622"/>
              <a:ext cx="3090041" cy="3090050"/>
              <a:chOff x="2378403" y="2009941"/>
              <a:chExt cx="3090041" cy="3090050"/>
            </a:xfrm>
            <a:solidFill>
              <a:srgbClr val="FFC000"/>
            </a:solidFill>
          </p:grpSpPr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F2908DD0-5F4A-4020-9439-C4E841774C6C}"/>
                  </a:ext>
                </a:extLst>
              </p:cNvPr>
              <p:cNvSpPr/>
              <p:nvPr/>
            </p:nvSpPr>
            <p:spPr bwMode="auto">
              <a:xfrm>
                <a:off x="3369961" y="2009967"/>
                <a:ext cx="381000" cy="381000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759F09CA-67E0-41C3-A101-6C9E1BA0627D}"/>
                  </a:ext>
                </a:extLst>
              </p:cNvPr>
              <p:cNvSpPr/>
              <p:nvPr/>
            </p:nvSpPr>
            <p:spPr bwMode="auto">
              <a:xfrm>
                <a:off x="2741333" y="2372918"/>
                <a:ext cx="381000" cy="381000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3" name="橢圓 22">
                <a:extLst>
                  <a:ext uri="{FF2B5EF4-FFF2-40B4-BE49-F238E27FC236}">
                    <a16:creationId xmlns:a16="http://schemas.microsoft.com/office/drawing/2014/main" id="{EC25A414-4311-40A3-BF7C-8FF8CC1EF6EA}"/>
                  </a:ext>
                </a:extLst>
              </p:cNvPr>
              <p:cNvSpPr/>
              <p:nvPr/>
            </p:nvSpPr>
            <p:spPr bwMode="auto">
              <a:xfrm>
                <a:off x="2378403" y="3001560"/>
                <a:ext cx="381000" cy="381000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4" name="橢圓 23">
                <a:extLst>
                  <a:ext uri="{FF2B5EF4-FFF2-40B4-BE49-F238E27FC236}">
                    <a16:creationId xmlns:a16="http://schemas.microsoft.com/office/drawing/2014/main" id="{D56296AF-4FB6-42A6-8D30-D10DC83845B0}"/>
                  </a:ext>
                </a:extLst>
              </p:cNvPr>
              <p:cNvSpPr/>
              <p:nvPr/>
            </p:nvSpPr>
            <p:spPr bwMode="auto">
              <a:xfrm>
                <a:off x="2378420" y="3727444"/>
                <a:ext cx="381000" cy="381000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5" name="橢圓 24">
                <a:extLst>
                  <a:ext uri="{FF2B5EF4-FFF2-40B4-BE49-F238E27FC236}">
                    <a16:creationId xmlns:a16="http://schemas.microsoft.com/office/drawing/2014/main" id="{D883783D-2F55-4BCC-9A26-D15ACEA759C1}"/>
                  </a:ext>
                </a:extLst>
              </p:cNvPr>
              <p:cNvSpPr/>
              <p:nvPr/>
            </p:nvSpPr>
            <p:spPr bwMode="auto">
              <a:xfrm>
                <a:off x="2741379" y="4356068"/>
                <a:ext cx="381000" cy="381000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6" name="橢圓 25">
                <a:extLst>
                  <a:ext uri="{FF2B5EF4-FFF2-40B4-BE49-F238E27FC236}">
                    <a16:creationId xmlns:a16="http://schemas.microsoft.com/office/drawing/2014/main" id="{72E9E573-D1D5-4989-96E2-03A484018B98}"/>
                  </a:ext>
                </a:extLst>
              </p:cNvPr>
              <p:cNvSpPr/>
              <p:nvPr/>
            </p:nvSpPr>
            <p:spPr bwMode="auto">
              <a:xfrm>
                <a:off x="3370025" y="4718991"/>
                <a:ext cx="381000" cy="381000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7" name="橢圓 26">
                <a:extLst>
                  <a:ext uri="{FF2B5EF4-FFF2-40B4-BE49-F238E27FC236}">
                    <a16:creationId xmlns:a16="http://schemas.microsoft.com/office/drawing/2014/main" id="{3442657C-C511-4C91-8EF7-9B9FF0A49BFA}"/>
                  </a:ext>
                </a:extLst>
              </p:cNvPr>
              <p:cNvSpPr/>
              <p:nvPr/>
            </p:nvSpPr>
            <p:spPr bwMode="auto">
              <a:xfrm>
                <a:off x="4095909" y="4718966"/>
                <a:ext cx="381000" cy="381000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8" name="橢圓 27">
                <a:extLst>
                  <a:ext uri="{FF2B5EF4-FFF2-40B4-BE49-F238E27FC236}">
                    <a16:creationId xmlns:a16="http://schemas.microsoft.com/office/drawing/2014/main" id="{CF814608-D543-43F0-B76B-62E5BA5A9CCE}"/>
                  </a:ext>
                </a:extLst>
              </p:cNvPr>
              <p:cNvSpPr/>
              <p:nvPr/>
            </p:nvSpPr>
            <p:spPr bwMode="auto">
              <a:xfrm>
                <a:off x="4724529" y="4355999"/>
                <a:ext cx="381000" cy="381000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9" name="橢圓 28">
                <a:extLst>
                  <a:ext uri="{FF2B5EF4-FFF2-40B4-BE49-F238E27FC236}">
                    <a16:creationId xmlns:a16="http://schemas.microsoft.com/office/drawing/2014/main" id="{56E4D3F6-0601-4FC4-BB30-DD495C994D44}"/>
                  </a:ext>
                </a:extLst>
              </p:cNvPr>
              <p:cNvSpPr/>
              <p:nvPr/>
            </p:nvSpPr>
            <p:spPr bwMode="auto">
              <a:xfrm>
                <a:off x="5087444" y="3727349"/>
                <a:ext cx="381000" cy="381000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0" name="橢圓 29">
                <a:extLst>
                  <a:ext uri="{FF2B5EF4-FFF2-40B4-BE49-F238E27FC236}">
                    <a16:creationId xmlns:a16="http://schemas.microsoft.com/office/drawing/2014/main" id="{596F808E-A944-4D44-B4CF-0F47A7E869A8}"/>
                  </a:ext>
                </a:extLst>
              </p:cNvPr>
              <p:cNvSpPr/>
              <p:nvPr/>
            </p:nvSpPr>
            <p:spPr bwMode="auto">
              <a:xfrm>
                <a:off x="5087411" y="3001465"/>
                <a:ext cx="381000" cy="381000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1" name="橢圓 30">
                <a:extLst>
                  <a:ext uri="{FF2B5EF4-FFF2-40B4-BE49-F238E27FC236}">
                    <a16:creationId xmlns:a16="http://schemas.microsoft.com/office/drawing/2014/main" id="{A4CED334-09D0-440B-B7E4-8DF31C54E84F}"/>
                  </a:ext>
                </a:extLst>
              </p:cNvPr>
              <p:cNvSpPr/>
              <p:nvPr/>
            </p:nvSpPr>
            <p:spPr bwMode="auto">
              <a:xfrm>
                <a:off x="4724437" y="2372849"/>
                <a:ext cx="381000" cy="381000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2" name="橢圓 31">
                <a:extLst>
                  <a:ext uri="{FF2B5EF4-FFF2-40B4-BE49-F238E27FC236}">
                    <a16:creationId xmlns:a16="http://schemas.microsoft.com/office/drawing/2014/main" id="{36C6433F-A06D-4A49-B4DB-EE80FA887F34}"/>
                  </a:ext>
                </a:extLst>
              </p:cNvPr>
              <p:cNvSpPr/>
              <p:nvPr/>
            </p:nvSpPr>
            <p:spPr bwMode="auto">
              <a:xfrm>
                <a:off x="4095783" y="2009941"/>
                <a:ext cx="381000" cy="381000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</p:grpSp>
      </p:grp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E0C64B50-BD74-415F-A10D-FA1CA9B447DE}"/>
              </a:ext>
            </a:extLst>
          </p:cNvPr>
          <p:cNvSpPr txBox="1"/>
          <p:nvPr/>
        </p:nvSpPr>
        <p:spPr>
          <a:xfrm>
            <a:off x="1409769" y="89422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備用</a:t>
            </a:r>
          </a:p>
        </p:txBody>
      </p:sp>
    </p:spTree>
    <p:extLst>
      <p:ext uri="{BB962C8B-B14F-4D97-AF65-F5344CB8AC3E}">
        <p14:creationId xmlns:p14="http://schemas.microsoft.com/office/powerpoint/2010/main" val="553148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80D51E73-EA93-45BA-800C-7D48B8460B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82132" y="812281"/>
                <a:ext cx="7704667" cy="333281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dirty="0"/>
                  <a:t>-seperable matrix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-disjunct matrix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80D51E73-EA93-45BA-800C-7D48B8460B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82132" y="812281"/>
                <a:ext cx="7704667" cy="3332816"/>
              </a:xfrm>
              <a:blipFill>
                <a:blip r:embed="rId2"/>
                <a:stretch>
                  <a:fillRect l="-1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圖片 3">
            <a:extLst>
              <a:ext uri="{FF2B5EF4-FFF2-40B4-BE49-F238E27FC236}">
                <a16:creationId xmlns:a16="http://schemas.microsoft.com/office/drawing/2014/main" id="{3CFC0C90-CA26-41CA-BC67-465F36B19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20" y="3206041"/>
            <a:ext cx="4980892" cy="171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98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462533F5-0118-436E-80A0-71987F5921D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82133" y="457201"/>
                <a:ext cx="7704667" cy="1095934"/>
              </a:xfrm>
            </p:spPr>
            <p:txBody>
              <a:bodyPr/>
              <a:lstStyle/>
              <a:p>
                <a:pPr algn="l"/>
                <a:r>
                  <a:rPr lang="en-US" altLang="zh-TW" dirty="0"/>
                  <a:t>For example: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462533F5-0118-436E-80A0-71987F5921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82133" y="457201"/>
                <a:ext cx="7704667" cy="1095934"/>
              </a:xfrm>
              <a:blipFill>
                <a:blip r:embed="rId2"/>
                <a:stretch>
                  <a:fillRect l="-2769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8C47046F-F095-4D8B-A36A-B2B163859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67" y="1695632"/>
            <a:ext cx="2322285" cy="3251199"/>
          </a:xfrm>
          <a:prstGeom prst="rect">
            <a:avLst/>
          </a:prstGeom>
        </p:spPr>
      </p:pic>
      <p:sp>
        <p:nvSpPr>
          <p:cNvPr id="5" name="箭號: 弧形下彎 4">
            <a:extLst>
              <a:ext uri="{FF2B5EF4-FFF2-40B4-BE49-F238E27FC236}">
                <a16:creationId xmlns:a16="http://schemas.microsoft.com/office/drawing/2014/main" id="{B1A5A213-5098-4B74-8429-D9810174E528}"/>
              </a:ext>
            </a:extLst>
          </p:cNvPr>
          <p:cNvSpPr/>
          <p:nvPr/>
        </p:nvSpPr>
        <p:spPr>
          <a:xfrm>
            <a:off x="1711664" y="1673056"/>
            <a:ext cx="671689" cy="34431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D87659D2-000E-4434-B1F3-48EAC9DF898C}"/>
              </a:ext>
            </a:extLst>
          </p:cNvPr>
          <p:cNvSpPr/>
          <p:nvPr/>
        </p:nvSpPr>
        <p:spPr>
          <a:xfrm rot="1671023">
            <a:off x="2176930" y="2231852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F546BF80-22C1-49E7-B707-8E8B499879F0}"/>
              </a:ext>
            </a:extLst>
          </p:cNvPr>
          <p:cNvSpPr/>
          <p:nvPr/>
        </p:nvSpPr>
        <p:spPr>
          <a:xfrm rot="9068863">
            <a:off x="2175106" y="2698720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9EC0EC81-94CD-4D7E-843E-3E4D9D21B0A4}"/>
              </a:ext>
            </a:extLst>
          </p:cNvPr>
          <p:cNvSpPr/>
          <p:nvPr/>
        </p:nvSpPr>
        <p:spPr>
          <a:xfrm rot="5400000">
            <a:off x="1738645" y="3218790"/>
            <a:ext cx="413727" cy="158045"/>
          </a:xfrm>
          <a:prstGeom prst="rightArrow">
            <a:avLst>
              <a:gd name="adj1" fmla="val 3571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53B42073-AD5C-4A76-8C88-B5039D400F11}"/>
              </a:ext>
            </a:extLst>
          </p:cNvPr>
          <p:cNvSpPr/>
          <p:nvPr/>
        </p:nvSpPr>
        <p:spPr>
          <a:xfrm rot="1452452">
            <a:off x="2167554" y="3782870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9E4F04CA-5655-4DFD-9C4A-A4DC7AE1E348}"/>
              </a:ext>
            </a:extLst>
          </p:cNvPr>
          <p:cNvSpPr/>
          <p:nvPr/>
        </p:nvSpPr>
        <p:spPr>
          <a:xfrm rot="9299855">
            <a:off x="2164600" y="4234980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弧形下彎 10">
            <a:extLst>
              <a:ext uri="{FF2B5EF4-FFF2-40B4-BE49-F238E27FC236}">
                <a16:creationId xmlns:a16="http://schemas.microsoft.com/office/drawing/2014/main" id="{2283083C-9CBB-4C32-AA09-E7C34828909D}"/>
              </a:ext>
            </a:extLst>
          </p:cNvPr>
          <p:cNvSpPr/>
          <p:nvPr/>
        </p:nvSpPr>
        <p:spPr>
          <a:xfrm rot="10800000">
            <a:off x="1711664" y="4549766"/>
            <a:ext cx="671689" cy="34431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46A37417-9C06-4C88-9F90-2F37E47E0203}"/>
              </a:ext>
            </a:extLst>
          </p:cNvPr>
          <p:cNvSpPr/>
          <p:nvPr/>
        </p:nvSpPr>
        <p:spPr>
          <a:xfrm rot="12600000">
            <a:off x="1245261" y="4234979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03F11BC6-C56C-40EB-8380-F10473A7D6A2}"/>
              </a:ext>
            </a:extLst>
          </p:cNvPr>
          <p:cNvSpPr/>
          <p:nvPr/>
        </p:nvSpPr>
        <p:spPr>
          <a:xfrm rot="19800000">
            <a:off x="1245261" y="3760360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84957C6B-A907-4888-A9A5-C2D43ABBD06E}"/>
              </a:ext>
            </a:extLst>
          </p:cNvPr>
          <p:cNvSpPr/>
          <p:nvPr/>
        </p:nvSpPr>
        <p:spPr>
          <a:xfrm rot="16200000">
            <a:off x="1960045" y="3241365"/>
            <a:ext cx="413727" cy="158045"/>
          </a:xfrm>
          <a:prstGeom prst="rightArrow">
            <a:avLst>
              <a:gd name="adj1" fmla="val 3571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EFC83BF0-FC14-4A28-8A74-C3E6616BDC9F}"/>
              </a:ext>
            </a:extLst>
          </p:cNvPr>
          <p:cNvSpPr/>
          <p:nvPr/>
        </p:nvSpPr>
        <p:spPr>
          <a:xfrm rot="12378478">
            <a:off x="1243042" y="2737850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彎曲 15">
            <a:extLst>
              <a:ext uri="{FF2B5EF4-FFF2-40B4-BE49-F238E27FC236}">
                <a16:creationId xmlns:a16="http://schemas.microsoft.com/office/drawing/2014/main" id="{198AAA69-1E51-4C27-8E52-70C802F4D9A3}"/>
              </a:ext>
            </a:extLst>
          </p:cNvPr>
          <p:cNvSpPr/>
          <p:nvPr/>
        </p:nvSpPr>
        <p:spPr>
          <a:xfrm rot="5400000">
            <a:off x="1459176" y="2418878"/>
            <a:ext cx="1573510" cy="1738910"/>
          </a:xfrm>
          <a:prstGeom prst="bentArrow">
            <a:avLst>
              <a:gd name="adj1" fmla="val 5199"/>
              <a:gd name="adj2" fmla="val 8138"/>
              <a:gd name="adj3" fmla="val 13521"/>
              <a:gd name="adj4" fmla="val 901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箭號: 彎曲 16">
            <a:extLst>
              <a:ext uri="{FF2B5EF4-FFF2-40B4-BE49-F238E27FC236}">
                <a16:creationId xmlns:a16="http://schemas.microsoft.com/office/drawing/2014/main" id="{CABC1E25-D4D9-4108-A721-5856BCA463C6}"/>
              </a:ext>
            </a:extLst>
          </p:cNvPr>
          <p:cNvSpPr/>
          <p:nvPr/>
        </p:nvSpPr>
        <p:spPr>
          <a:xfrm rot="16200000">
            <a:off x="1044993" y="2488186"/>
            <a:ext cx="1573510" cy="1738910"/>
          </a:xfrm>
          <a:prstGeom prst="bentArrow">
            <a:avLst>
              <a:gd name="adj1" fmla="val 5199"/>
              <a:gd name="adj2" fmla="val 8138"/>
              <a:gd name="adj3" fmla="val 13521"/>
              <a:gd name="adj4" fmla="val 901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453AB8DD-B025-463A-A2BF-B37E69DB34AF}"/>
              </a:ext>
            </a:extLst>
          </p:cNvPr>
          <p:cNvSpPr/>
          <p:nvPr/>
        </p:nvSpPr>
        <p:spPr>
          <a:xfrm rot="20222707">
            <a:off x="1243042" y="2249153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D95F99-556C-4D9E-8BC5-971AF4D245DC}"/>
              </a:ext>
            </a:extLst>
          </p:cNvPr>
          <p:cNvSpPr txBox="1"/>
          <p:nvPr/>
        </p:nvSpPr>
        <p:spPr>
          <a:xfrm>
            <a:off x="4412858" y="2074227"/>
            <a:ext cx="3837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>
                <a:latin typeface="Arial" panose="020B0604020202020204" pitchFamily="34" charset="0"/>
                <a:cs typeface="Arial" panose="020B0604020202020204" pitchFamily="34" charset="0"/>
              </a:rPr>
              <a:t>=0011010111</a:t>
            </a:r>
            <a:endParaRPr lang="zh-TW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08F642FA-FA4B-40C3-B080-B08E280EC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5" t="57156"/>
          <a:stretch/>
        </p:blipFill>
        <p:spPr>
          <a:xfrm>
            <a:off x="7277513" y="5733055"/>
            <a:ext cx="1765421" cy="93292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0C68AC99-B250-4214-903E-79722A3EB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15" b="56726"/>
          <a:stretch/>
        </p:blipFill>
        <p:spPr>
          <a:xfrm>
            <a:off x="7289924" y="2882055"/>
            <a:ext cx="1765421" cy="942272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AA76E6CB-7B96-4EC0-B265-C90043F6F2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5" b="55830"/>
          <a:stretch/>
        </p:blipFill>
        <p:spPr>
          <a:xfrm>
            <a:off x="7277512" y="3827468"/>
            <a:ext cx="1765421" cy="961775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9738E3F-7F95-429F-926E-3249F96AF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57" r="53715"/>
          <a:stretch/>
        </p:blipFill>
        <p:spPr>
          <a:xfrm>
            <a:off x="7277513" y="4768571"/>
            <a:ext cx="1765421" cy="932905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7BFFF418-357D-4876-90EC-CE110452FA14}"/>
              </a:ext>
            </a:extLst>
          </p:cNvPr>
          <p:cNvSpPr txBox="1"/>
          <p:nvPr/>
        </p:nvSpPr>
        <p:spPr>
          <a:xfrm>
            <a:off x="3564868" y="1374759"/>
            <a:ext cx="5602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Remove 0001000, 0000, 1111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C3498676-5167-4D55-A9C5-6FC759B05B75}"/>
              </a:ext>
            </a:extLst>
          </p:cNvPr>
          <p:cNvGrpSpPr/>
          <p:nvPr/>
        </p:nvGrpSpPr>
        <p:grpSpPr>
          <a:xfrm>
            <a:off x="7456088" y="2986765"/>
            <a:ext cx="1445525" cy="3599731"/>
            <a:chOff x="7456088" y="2986765"/>
            <a:chExt cx="1445525" cy="3599731"/>
          </a:xfrm>
        </p:grpSpPr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422E8E4C-9D44-4308-BB9D-0664DFB4CA73}"/>
                </a:ext>
              </a:extLst>
            </p:cNvPr>
            <p:cNvSpPr/>
            <p:nvPr/>
          </p:nvSpPr>
          <p:spPr>
            <a:xfrm>
              <a:off x="7456088" y="2986765"/>
              <a:ext cx="214813" cy="33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5A7A17D0-28E9-4297-81EC-982E890A22DC}"/>
                </a:ext>
              </a:extLst>
            </p:cNvPr>
            <p:cNvSpPr/>
            <p:nvPr/>
          </p:nvSpPr>
          <p:spPr>
            <a:xfrm>
              <a:off x="7460147" y="3905183"/>
              <a:ext cx="214813" cy="33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479AE5BA-A49D-43D3-A2CD-11F57EA257C1}"/>
                </a:ext>
              </a:extLst>
            </p:cNvPr>
            <p:cNvSpPr/>
            <p:nvPr/>
          </p:nvSpPr>
          <p:spPr>
            <a:xfrm>
              <a:off x="8686800" y="4311149"/>
              <a:ext cx="214813" cy="33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C6039A13-29DC-4B21-B770-CCB487D7929D}"/>
                </a:ext>
              </a:extLst>
            </p:cNvPr>
            <p:cNvSpPr/>
            <p:nvPr/>
          </p:nvSpPr>
          <p:spPr>
            <a:xfrm>
              <a:off x="7470582" y="4884007"/>
              <a:ext cx="214813" cy="33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B5A7A2DC-20C2-4BC9-A667-76BEBB5D0388}"/>
                </a:ext>
              </a:extLst>
            </p:cNvPr>
            <p:cNvSpPr/>
            <p:nvPr/>
          </p:nvSpPr>
          <p:spPr>
            <a:xfrm>
              <a:off x="8686799" y="6246692"/>
              <a:ext cx="214813" cy="33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5F7E567C-E5D6-47CE-AB36-A5A30088D397}"/>
                </a:ext>
              </a:extLst>
            </p:cNvPr>
            <p:cNvSpPr/>
            <p:nvPr/>
          </p:nvSpPr>
          <p:spPr>
            <a:xfrm>
              <a:off x="8686800" y="5234477"/>
              <a:ext cx="214813" cy="33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ED13A22A-83CB-4427-B16C-3E27744D93B8}"/>
                </a:ext>
              </a:extLst>
            </p:cNvPr>
            <p:cNvSpPr/>
            <p:nvPr/>
          </p:nvSpPr>
          <p:spPr>
            <a:xfrm>
              <a:off x="8686800" y="3370046"/>
              <a:ext cx="214813" cy="33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40FA57F7-4D93-4074-9329-B8DF14DB509F}"/>
                </a:ext>
              </a:extLst>
            </p:cNvPr>
            <p:cNvSpPr/>
            <p:nvPr/>
          </p:nvSpPr>
          <p:spPr>
            <a:xfrm>
              <a:off x="7456088" y="5819094"/>
              <a:ext cx="214813" cy="3398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14A1EE73-9520-43D0-BECC-AB44E1A1227F}"/>
              </a:ext>
            </a:extLst>
          </p:cNvPr>
          <p:cNvGrpSpPr/>
          <p:nvPr/>
        </p:nvGrpSpPr>
        <p:grpSpPr>
          <a:xfrm>
            <a:off x="3272007" y="3009247"/>
            <a:ext cx="3769658" cy="3769658"/>
            <a:chOff x="802342" y="2023783"/>
            <a:chExt cx="3769658" cy="3769658"/>
          </a:xfrm>
        </p:grpSpPr>
        <p:sp>
          <p:nvSpPr>
            <p:cNvPr id="50" name="橢圓 49">
              <a:extLst>
                <a:ext uri="{FF2B5EF4-FFF2-40B4-BE49-F238E27FC236}">
                  <a16:creationId xmlns:a16="http://schemas.microsoft.com/office/drawing/2014/main" id="{90BD7860-6E3F-4CDE-A035-C7F71496885A}"/>
                </a:ext>
              </a:extLst>
            </p:cNvPr>
            <p:cNvSpPr/>
            <p:nvPr/>
          </p:nvSpPr>
          <p:spPr>
            <a:xfrm>
              <a:off x="802342" y="2023783"/>
              <a:ext cx="3769658" cy="37696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1" name="群組 50">
              <a:extLst>
                <a:ext uri="{FF2B5EF4-FFF2-40B4-BE49-F238E27FC236}">
                  <a16:creationId xmlns:a16="http://schemas.microsoft.com/office/drawing/2014/main" id="{832EB9C4-4B0D-467A-90E7-24F5C093E174}"/>
                </a:ext>
              </a:extLst>
            </p:cNvPr>
            <p:cNvGrpSpPr/>
            <p:nvPr/>
          </p:nvGrpSpPr>
          <p:grpSpPr>
            <a:xfrm>
              <a:off x="1094381" y="2384436"/>
              <a:ext cx="3185581" cy="3048353"/>
              <a:chOff x="2330632" y="1858406"/>
              <a:chExt cx="3185581" cy="3048353"/>
            </a:xfrm>
          </p:grpSpPr>
          <p:sp>
            <p:nvSpPr>
              <p:cNvPr id="52" name="橢圓 51">
                <a:extLst>
                  <a:ext uri="{FF2B5EF4-FFF2-40B4-BE49-F238E27FC236}">
                    <a16:creationId xmlns:a16="http://schemas.microsoft.com/office/drawing/2014/main" id="{D2552CF3-0580-418D-A0F7-68DF59E41FCE}"/>
                  </a:ext>
                </a:extLst>
              </p:cNvPr>
              <p:cNvSpPr/>
              <p:nvPr/>
            </p:nvSpPr>
            <p:spPr bwMode="auto">
              <a:xfrm>
                <a:off x="3299572" y="1858436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6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53" name="橢圓 52">
                <a:extLst>
                  <a:ext uri="{FF2B5EF4-FFF2-40B4-BE49-F238E27FC236}">
                    <a16:creationId xmlns:a16="http://schemas.microsoft.com/office/drawing/2014/main" id="{B3BC52E7-A8D0-4B00-83EA-787E80C3B876}"/>
                  </a:ext>
                </a:extLst>
              </p:cNvPr>
              <p:cNvSpPr/>
              <p:nvPr/>
            </p:nvSpPr>
            <p:spPr bwMode="auto">
              <a:xfrm>
                <a:off x="2598430" y="2367863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13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54" name="橢圓 53">
                <a:extLst>
                  <a:ext uri="{FF2B5EF4-FFF2-40B4-BE49-F238E27FC236}">
                    <a16:creationId xmlns:a16="http://schemas.microsoft.com/office/drawing/2014/main" id="{69482AA4-81A2-41A9-B232-6EDF12A2DADF}"/>
                  </a:ext>
                </a:extLst>
              </p:cNvPr>
              <p:cNvSpPr/>
              <p:nvPr/>
            </p:nvSpPr>
            <p:spPr bwMode="auto">
              <a:xfrm>
                <a:off x="2330632" y="3192120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10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55" name="橢圓 54">
                <a:extLst>
                  <a:ext uri="{FF2B5EF4-FFF2-40B4-BE49-F238E27FC236}">
                    <a16:creationId xmlns:a16="http://schemas.microsoft.com/office/drawing/2014/main" id="{A73CA0A0-6ABF-474E-AC2D-9F8D15FDB603}"/>
                  </a:ext>
                </a:extLst>
              </p:cNvPr>
              <p:cNvSpPr/>
              <p:nvPr/>
            </p:nvSpPr>
            <p:spPr bwMode="auto">
              <a:xfrm>
                <a:off x="2598469" y="4016365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5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56" name="橢圓 55">
                <a:extLst>
                  <a:ext uri="{FF2B5EF4-FFF2-40B4-BE49-F238E27FC236}">
                    <a16:creationId xmlns:a16="http://schemas.microsoft.com/office/drawing/2014/main" id="{67F05801-08C4-42D0-AFEB-433F5D9F2932}"/>
                  </a:ext>
                </a:extLst>
              </p:cNvPr>
              <p:cNvSpPr/>
              <p:nvPr/>
            </p:nvSpPr>
            <p:spPr bwMode="auto">
              <a:xfrm>
                <a:off x="3299635" y="4525759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11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57" name="橢圓 56">
                <a:extLst>
                  <a:ext uri="{FF2B5EF4-FFF2-40B4-BE49-F238E27FC236}">
                    <a16:creationId xmlns:a16="http://schemas.microsoft.com/office/drawing/2014/main" id="{E052B1C6-2B9E-4687-B5BE-8B0FB1807B41}"/>
                  </a:ext>
                </a:extLst>
              </p:cNvPr>
              <p:cNvSpPr/>
              <p:nvPr/>
            </p:nvSpPr>
            <p:spPr bwMode="auto">
              <a:xfrm>
                <a:off x="4166304" y="4525728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7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58" name="橢圓 57">
                <a:extLst>
                  <a:ext uri="{FF2B5EF4-FFF2-40B4-BE49-F238E27FC236}">
                    <a16:creationId xmlns:a16="http://schemas.microsoft.com/office/drawing/2014/main" id="{0B7CAA5E-24EC-4624-AE73-AFAC7462A083}"/>
                  </a:ext>
                </a:extLst>
              </p:cNvPr>
              <p:cNvSpPr/>
              <p:nvPr/>
            </p:nvSpPr>
            <p:spPr bwMode="auto">
              <a:xfrm>
                <a:off x="4867434" y="4016285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14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59" name="橢圓 58">
                <a:extLst>
                  <a:ext uri="{FF2B5EF4-FFF2-40B4-BE49-F238E27FC236}">
                    <a16:creationId xmlns:a16="http://schemas.microsoft.com/office/drawing/2014/main" id="{7CD905B0-A828-4A56-A695-0E41D5743839}"/>
                  </a:ext>
                </a:extLst>
              </p:cNvPr>
              <p:cNvSpPr/>
              <p:nvPr/>
            </p:nvSpPr>
            <p:spPr bwMode="auto">
              <a:xfrm>
                <a:off x="5135213" y="3192021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12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60" name="橢圓 59">
                <a:extLst>
                  <a:ext uri="{FF2B5EF4-FFF2-40B4-BE49-F238E27FC236}">
                    <a16:creationId xmlns:a16="http://schemas.microsoft.com/office/drawing/2014/main" id="{C8EC70CD-FC7A-4549-BA61-E579BBFCA556}"/>
                  </a:ext>
                </a:extLst>
              </p:cNvPr>
              <p:cNvSpPr/>
              <p:nvPr/>
            </p:nvSpPr>
            <p:spPr bwMode="auto">
              <a:xfrm>
                <a:off x="4867357" y="2367783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9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61" name="橢圓 60">
                <a:extLst>
                  <a:ext uri="{FF2B5EF4-FFF2-40B4-BE49-F238E27FC236}">
                    <a16:creationId xmlns:a16="http://schemas.microsoft.com/office/drawing/2014/main" id="{8EE63078-FCAB-4ED5-B8DB-945C4F52C3CA}"/>
                  </a:ext>
                </a:extLst>
              </p:cNvPr>
              <p:cNvSpPr/>
              <p:nvPr/>
            </p:nvSpPr>
            <p:spPr bwMode="auto">
              <a:xfrm>
                <a:off x="4166179" y="1858406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3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</p:grpSp>
      </p:grpSp>
      <p:pic>
        <p:nvPicPr>
          <p:cNvPr id="41" name="圖片 40">
            <a:extLst>
              <a:ext uri="{FF2B5EF4-FFF2-40B4-BE49-F238E27FC236}">
                <a16:creationId xmlns:a16="http://schemas.microsoft.com/office/drawing/2014/main" id="{A30F100E-8200-4D27-9815-3A765A30B95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C000"/>
              </a:clrFrom>
              <a:clrTo>
                <a:srgbClr val="FFC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645" y="5184944"/>
            <a:ext cx="3785944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5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>
            <a:extLst>
              <a:ext uri="{FF2B5EF4-FFF2-40B4-BE49-F238E27FC236}">
                <a16:creationId xmlns:a16="http://schemas.microsoft.com/office/drawing/2014/main" id="{8F3E46C6-8F83-4C29-B198-A48C5A74BE55}"/>
              </a:ext>
            </a:extLst>
          </p:cNvPr>
          <p:cNvSpPr txBox="1"/>
          <p:nvPr/>
        </p:nvSpPr>
        <p:spPr>
          <a:xfrm>
            <a:off x="1409769" y="89422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備用</a:t>
            </a: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4914F944-A158-4E3D-8F50-F1A64D607A60}"/>
              </a:ext>
            </a:extLst>
          </p:cNvPr>
          <p:cNvSpPr/>
          <p:nvPr/>
        </p:nvSpPr>
        <p:spPr>
          <a:xfrm>
            <a:off x="5057607" y="1833222"/>
            <a:ext cx="3769658" cy="37696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CF4E853B-4FA7-4426-BD13-2BE19A5AC743}"/>
              </a:ext>
            </a:extLst>
          </p:cNvPr>
          <p:cNvGrpSpPr/>
          <p:nvPr/>
        </p:nvGrpSpPr>
        <p:grpSpPr>
          <a:xfrm>
            <a:off x="5349646" y="2193875"/>
            <a:ext cx="3185581" cy="3048353"/>
            <a:chOff x="2330632" y="1858406"/>
            <a:chExt cx="3185581" cy="3048353"/>
          </a:xfrm>
          <a:solidFill>
            <a:srgbClr val="FFC000"/>
          </a:solidFill>
        </p:grpSpPr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1549267C-6439-4D6A-A56E-13CD8F582A1E}"/>
                </a:ext>
              </a:extLst>
            </p:cNvPr>
            <p:cNvSpPr/>
            <p:nvPr/>
          </p:nvSpPr>
          <p:spPr bwMode="auto">
            <a:xfrm>
              <a:off x="3299572" y="1858436"/>
              <a:ext cx="381000" cy="38100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FDC1AA5B-9358-4EA8-BD4D-FFBC1AE69059}"/>
                </a:ext>
              </a:extLst>
            </p:cNvPr>
            <p:cNvSpPr/>
            <p:nvPr/>
          </p:nvSpPr>
          <p:spPr bwMode="auto">
            <a:xfrm>
              <a:off x="2598430" y="2367863"/>
              <a:ext cx="381000" cy="38100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1CBA16EE-9A26-402A-871D-6A7F95FA9E20}"/>
                </a:ext>
              </a:extLst>
            </p:cNvPr>
            <p:cNvSpPr/>
            <p:nvPr/>
          </p:nvSpPr>
          <p:spPr bwMode="auto">
            <a:xfrm>
              <a:off x="2330632" y="3192120"/>
              <a:ext cx="381000" cy="38100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D52EBB2F-87B5-4844-ACD0-69B1FB0BAC98}"/>
                </a:ext>
              </a:extLst>
            </p:cNvPr>
            <p:cNvSpPr/>
            <p:nvPr/>
          </p:nvSpPr>
          <p:spPr bwMode="auto">
            <a:xfrm>
              <a:off x="2598469" y="4016365"/>
              <a:ext cx="381000" cy="38100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43E9EC21-D3CD-451B-9799-D2B3D9DFC89F}"/>
                </a:ext>
              </a:extLst>
            </p:cNvPr>
            <p:cNvSpPr/>
            <p:nvPr/>
          </p:nvSpPr>
          <p:spPr bwMode="auto">
            <a:xfrm>
              <a:off x="3299635" y="4525759"/>
              <a:ext cx="381000" cy="38100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A71CBC3F-B79E-483A-A608-15120AF9BA11}"/>
                </a:ext>
              </a:extLst>
            </p:cNvPr>
            <p:cNvSpPr/>
            <p:nvPr/>
          </p:nvSpPr>
          <p:spPr bwMode="auto">
            <a:xfrm>
              <a:off x="4166304" y="4525728"/>
              <a:ext cx="381000" cy="38100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CA2316F6-9893-42DB-B8E5-B84F11FAA7CE}"/>
                </a:ext>
              </a:extLst>
            </p:cNvPr>
            <p:cNvSpPr/>
            <p:nvPr/>
          </p:nvSpPr>
          <p:spPr bwMode="auto">
            <a:xfrm>
              <a:off x="4867434" y="4016285"/>
              <a:ext cx="381000" cy="38100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69DB602B-304E-49C9-99F8-4A71D829A28B}"/>
                </a:ext>
              </a:extLst>
            </p:cNvPr>
            <p:cNvSpPr/>
            <p:nvPr/>
          </p:nvSpPr>
          <p:spPr bwMode="auto">
            <a:xfrm>
              <a:off x="5135213" y="3192021"/>
              <a:ext cx="381000" cy="38100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28" name="橢圓 27">
              <a:extLst>
                <a:ext uri="{FF2B5EF4-FFF2-40B4-BE49-F238E27FC236}">
                  <a16:creationId xmlns:a16="http://schemas.microsoft.com/office/drawing/2014/main" id="{EA31FF10-9319-43E5-92B1-A391E868DA5C}"/>
                </a:ext>
              </a:extLst>
            </p:cNvPr>
            <p:cNvSpPr/>
            <p:nvPr/>
          </p:nvSpPr>
          <p:spPr bwMode="auto">
            <a:xfrm>
              <a:off x="4867357" y="2367783"/>
              <a:ext cx="381000" cy="38100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29" name="橢圓 28">
              <a:extLst>
                <a:ext uri="{FF2B5EF4-FFF2-40B4-BE49-F238E27FC236}">
                  <a16:creationId xmlns:a16="http://schemas.microsoft.com/office/drawing/2014/main" id="{79FA66E6-334F-4DD5-AC4D-BB8F0DB77991}"/>
                </a:ext>
              </a:extLst>
            </p:cNvPr>
            <p:cNvSpPr/>
            <p:nvPr/>
          </p:nvSpPr>
          <p:spPr bwMode="auto">
            <a:xfrm>
              <a:off x="4166179" y="1858406"/>
              <a:ext cx="381000" cy="38100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CFCF65BF-E827-4667-B1C2-63482803BC57}"/>
              </a:ext>
            </a:extLst>
          </p:cNvPr>
          <p:cNvGrpSpPr/>
          <p:nvPr/>
        </p:nvGrpSpPr>
        <p:grpSpPr>
          <a:xfrm>
            <a:off x="802342" y="2023783"/>
            <a:ext cx="3769658" cy="3769658"/>
            <a:chOff x="802342" y="2023783"/>
            <a:chExt cx="3769658" cy="3769658"/>
          </a:xfrm>
        </p:grpSpPr>
        <p:sp>
          <p:nvSpPr>
            <p:cNvPr id="30" name="橢圓 29">
              <a:extLst>
                <a:ext uri="{FF2B5EF4-FFF2-40B4-BE49-F238E27FC236}">
                  <a16:creationId xmlns:a16="http://schemas.microsoft.com/office/drawing/2014/main" id="{C5912494-0944-43E2-9E90-54C962F02D37}"/>
                </a:ext>
              </a:extLst>
            </p:cNvPr>
            <p:cNvSpPr/>
            <p:nvPr/>
          </p:nvSpPr>
          <p:spPr>
            <a:xfrm>
              <a:off x="802342" y="2023783"/>
              <a:ext cx="3769658" cy="37696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FADBADC2-1484-49BC-BA10-BC58AE0652CA}"/>
                </a:ext>
              </a:extLst>
            </p:cNvPr>
            <p:cNvGrpSpPr/>
            <p:nvPr/>
          </p:nvGrpSpPr>
          <p:grpSpPr>
            <a:xfrm>
              <a:off x="1094381" y="2384436"/>
              <a:ext cx="3185581" cy="3048353"/>
              <a:chOff x="2330632" y="1858406"/>
              <a:chExt cx="3185581" cy="3048353"/>
            </a:xfrm>
          </p:grpSpPr>
          <p:sp>
            <p:nvSpPr>
              <p:cNvPr id="32" name="橢圓 31">
                <a:extLst>
                  <a:ext uri="{FF2B5EF4-FFF2-40B4-BE49-F238E27FC236}">
                    <a16:creationId xmlns:a16="http://schemas.microsoft.com/office/drawing/2014/main" id="{AD4E4384-E574-4FD2-AA77-4B5B434251E2}"/>
                  </a:ext>
                </a:extLst>
              </p:cNvPr>
              <p:cNvSpPr/>
              <p:nvPr/>
            </p:nvSpPr>
            <p:spPr bwMode="auto">
              <a:xfrm>
                <a:off x="3299572" y="1858436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6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8B2C378F-F972-4ABF-AE6E-0B6E9031F748}"/>
                  </a:ext>
                </a:extLst>
              </p:cNvPr>
              <p:cNvSpPr/>
              <p:nvPr/>
            </p:nvSpPr>
            <p:spPr bwMode="auto">
              <a:xfrm>
                <a:off x="2598430" y="2367863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13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4" name="橢圓 33">
                <a:extLst>
                  <a:ext uri="{FF2B5EF4-FFF2-40B4-BE49-F238E27FC236}">
                    <a16:creationId xmlns:a16="http://schemas.microsoft.com/office/drawing/2014/main" id="{EF41FAF4-A0A9-4B12-814F-D299520C059E}"/>
                  </a:ext>
                </a:extLst>
              </p:cNvPr>
              <p:cNvSpPr/>
              <p:nvPr/>
            </p:nvSpPr>
            <p:spPr bwMode="auto">
              <a:xfrm>
                <a:off x="2330632" y="3192120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10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5" name="橢圓 34">
                <a:extLst>
                  <a:ext uri="{FF2B5EF4-FFF2-40B4-BE49-F238E27FC236}">
                    <a16:creationId xmlns:a16="http://schemas.microsoft.com/office/drawing/2014/main" id="{561F7E62-BB4F-49A7-A662-C9C745B1AF66}"/>
                  </a:ext>
                </a:extLst>
              </p:cNvPr>
              <p:cNvSpPr/>
              <p:nvPr/>
            </p:nvSpPr>
            <p:spPr bwMode="auto">
              <a:xfrm>
                <a:off x="2598469" y="4016365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5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6" name="橢圓 35">
                <a:extLst>
                  <a:ext uri="{FF2B5EF4-FFF2-40B4-BE49-F238E27FC236}">
                    <a16:creationId xmlns:a16="http://schemas.microsoft.com/office/drawing/2014/main" id="{AA9AC47A-F89B-4EAF-BCC3-0147035C88D1}"/>
                  </a:ext>
                </a:extLst>
              </p:cNvPr>
              <p:cNvSpPr/>
              <p:nvPr/>
            </p:nvSpPr>
            <p:spPr bwMode="auto">
              <a:xfrm>
                <a:off x="3299635" y="4525759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11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7" name="橢圓 36">
                <a:extLst>
                  <a:ext uri="{FF2B5EF4-FFF2-40B4-BE49-F238E27FC236}">
                    <a16:creationId xmlns:a16="http://schemas.microsoft.com/office/drawing/2014/main" id="{9EE5FCB6-F599-4649-B619-D819D69BA5B6}"/>
                  </a:ext>
                </a:extLst>
              </p:cNvPr>
              <p:cNvSpPr/>
              <p:nvPr/>
            </p:nvSpPr>
            <p:spPr bwMode="auto">
              <a:xfrm>
                <a:off x="4166304" y="4525728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7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8" name="橢圓 37">
                <a:extLst>
                  <a:ext uri="{FF2B5EF4-FFF2-40B4-BE49-F238E27FC236}">
                    <a16:creationId xmlns:a16="http://schemas.microsoft.com/office/drawing/2014/main" id="{69393C12-CB47-4DB8-9599-63B56010F668}"/>
                  </a:ext>
                </a:extLst>
              </p:cNvPr>
              <p:cNvSpPr/>
              <p:nvPr/>
            </p:nvSpPr>
            <p:spPr bwMode="auto">
              <a:xfrm>
                <a:off x="4867434" y="4016285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14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9" name="橢圓 38">
                <a:extLst>
                  <a:ext uri="{FF2B5EF4-FFF2-40B4-BE49-F238E27FC236}">
                    <a16:creationId xmlns:a16="http://schemas.microsoft.com/office/drawing/2014/main" id="{60F7803E-9AE8-45ED-BA2B-837D1B766D76}"/>
                  </a:ext>
                </a:extLst>
              </p:cNvPr>
              <p:cNvSpPr/>
              <p:nvPr/>
            </p:nvSpPr>
            <p:spPr bwMode="auto">
              <a:xfrm>
                <a:off x="5135213" y="3192021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12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40" name="橢圓 39">
                <a:extLst>
                  <a:ext uri="{FF2B5EF4-FFF2-40B4-BE49-F238E27FC236}">
                    <a16:creationId xmlns:a16="http://schemas.microsoft.com/office/drawing/2014/main" id="{280ABBF0-3743-4C98-A959-8F1ED8F30DC1}"/>
                  </a:ext>
                </a:extLst>
              </p:cNvPr>
              <p:cNvSpPr/>
              <p:nvPr/>
            </p:nvSpPr>
            <p:spPr bwMode="auto">
              <a:xfrm>
                <a:off x="4867357" y="2367783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9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41" name="橢圓 40">
                <a:extLst>
                  <a:ext uri="{FF2B5EF4-FFF2-40B4-BE49-F238E27FC236}">
                    <a16:creationId xmlns:a16="http://schemas.microsoft.com/office/drawing/2014/main" id="{CAFED323-DA0A-47F4-9735-53FB8B52499E}"/>
                  </a:ext>
                </a:extLst>
              </p:cNvPr>
              <p:cNvSpPr/>
              <p:nvPr/>
            </p:nvSpPr>
            <p:spPr bwMode="auto">
              <a:xfrm>
                <a:off x="4166179" y="1858406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3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5967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標題 1">
                <a:extLst>
                  <a:ext uri="{FF2B5EF4-FFF2-40B4-BE49-F238E27FC236}">
                    <a16:creationId xmlns:a16="http://schemas.microsoft.com/office/drawing/2014/main" id="{3CB69731-847D-4C39-BC6C-6D9160134DD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82663" y="457200"/>
                <a:ext cx="7704137" cy="1981200"/>
              </a:xfrm>
            </p:spPr>
            <p:txBody>
              <a:bodyPr/>
              <a:lstStyle/>
              <a:p>
                <a:pPr algn="l"/>
                <a:r>
                  <a:rPr lang="en-US" altLang="zh-TW" dirty="0"/>
                  <a:t>For example: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=9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標題 1">
                <a:extLst>
                  <a:ext uri="{FF2B5EF4-FFF2-40B4-BE49-F238E27FC236}">
                    <a16:creationId xmlns:a16="http://schemas.microsoft.com/office/drawing/2014/main" id="{3CB69731-847D-4C39-BC6C-6D9160134D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82663" y="457200"/>
                <a:ext cx="7704137" cy="1981200"/>
              </a:xfrm>
              <a:blipFill>
                <a:blip r:embed="rId2"/>
                <a:stretch>
                  <a:fillRect l="-27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117B5DD-7738-4592-9B61-AF8B5819F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31" y="2147297"/>
            <a:ext cx="2322285" cy="3251199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0110F5F5-7EC3-489F-8E95-9F77AF305717}"/>
              </a:ext>
            </a:extLst>
          </p:cNvPr>
          <p:cNvSpPr/>
          <p:nvPr/>
        </p:nvSpPr>
        <p:spPr>
          <a:xfrm rot="1671023">
            <a:off x="2338294" y="2683517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9C9C4ECE-5243-4D68-BF3C-30D939722620}"/>
              </a:ext>
            </a:extLst>
          </p:cNvPr>
          <p:cNvSpPr/>
          <p:nvPr/>
        </p:nvSpPr>
        <p:spPr>
          <a:xfrm rot="9068863">
            <a:off x="2336470" y="3150385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02969FED-46D6-42E6-9D3B-9A9EE45D5F9B}"/>
              </a:ext>
            </a:extLst>
          </p:cNvPr>
          <p:cNvSpPr/>
          <p:nvPr/>
        </p:nvSpPr>
        <p:spPr>
          <a:xfrm rot="9299855">
            <a:off x="2325964" y="4686645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C815F395-C629-47F8-90B3-587F8148745E}"/>
              </a:ext>
            </a:extLst>
          </p:cNvPr>
          <p:cNvSpPr/>
          <p:nvPr/>
        </p:nvSpPr>
        <p:spPr>
          <a:xfrm rot="12600000">
            <a:off x="1406625" y="4686644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85C37104-C43E-4B6A-A126-4529873F6AED}"/>
              </a:ext>
            </a:extLst>
          </p:cNvPr>
          <p:cNvSpPr/>
          <p:nvPr/>
        </p:nvSpPr>
        <p:spPr>
          <a:xfrm rot="12378478">
            <a:off x="1404406" y="3189515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彎曲 16">
            <a:extLst>
              <a:ext uri="{FF2B5EF4-FFF2-40B4-BE49-F238E27FC236}">
                <a16:creationId xmlns:a16="http://schemas.microsoft.com/office/drawing/2014/main" id="{AE6C9409-0402-4618-B4D4-EA4FF1DBABDC}"/>
              </a:ext>
            </a:extLst>
          </p:cNvPr>
          <p:cNvSpPr/>
          <p:nvPr/>
        </p:nvSpPr>
        <p:spPr>
          <a:xfrm rot="5400000">
            <a:off x="1620540" y="2870543"/>
            <a:ext cx="1573510" cy="1738910"/>
          </a:xfrm>
          <a:prstGeom prst="bentArrow">
            <a:avLst>
              <a:gd name="adj1" fmla="val 5199"/>
              <a:gd name="adj2" fmla="val 8138"/>
              <a:gd name="adj3" fmla="val 13521"/>
              <a:gd name="adj4" fmla="val 90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7C618173-950C-41DB-87F3-4AAA4FF617EA}"/>
              </a:ext>
            </a:extLst>
          </p:cNvPr>
          <p:cNvSpPr/>
          <p:nvPr/>
        </p:nvSpPr>
        <p:spPr>
          <a:xfrm rot="20222707">
            <a:off x="1404406" y="2700818"/>
            <a:ext cx="711200" cy="14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72BCAAE7-417E-496F-AC69-38F1D744DAAD}"/>
              </a:ext>
            </a:extLst>
          </p:cNvPr>
          <p:cNvSpPr/>
          <p:nvPr/>
        </p:nvSpPr>
        <p:spPr>
          <a:xfrm rot="16200000">
            <a:off x="594454" y="3699518"/>
            <a:ext cx="1377572" cy="146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64830F26-3B17-435F-8B4B-8DCDA8F504BB}"/>
              </a:ext>
            </a:extLst>
          </p:cNvPr>
          <p:cNvGrpSpPr/>
          <p:nvPr/>
        </p:nvGrpSpPr>
        <p:grpSpPr>
          <a:xfrm>
            <a:off x="4519176" y="2033619"/>
            <a:ext cx="3769658" cy="3769658"/>
            <a:chOff x="4755642" y="1888067"/>
            <a:chExt cx="3769658" cy="3769658"/>
          </a:xfrm>
        </p:grpSpPr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85C79575-1A8D-4CA0-99BF-12E7A0FF2B2B}"/>
                </a:ext>
              </a:extLst>
            </p:cNvPr>
            <p:cNvSpPr/>
            <p:nvPr/>
          </p:nvSpPr>
          <p:spPr>
            <a:xfrm>
              <a:off x="4755642" y="1888067"/>
              <a:ext cx="3769658" cy="37696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5093F1B8-C620-4B2B-A88A-B990305F7A05}"/>
                </a:ext>
              </a:extLst>
            </p:cNvPr>
            <p:cNvGrpSpPr/>
            <p:nvPr/>
          </p:nvGrpSpPr>
          <p:grpSpPr>
            <a:xfrm>
              <a:off x="5068988" y="2222382"/>
              <a:ext cx="3142966" cy="3101028"/>
              <a:chOff x="4592318" y="2147297"/>
              <a:chExt cx="3142966" cy="3101028"/>
            </a:xfrm>
          </p:grpSpPr>
          <p:sp>
            <p:nvSpPr>
              <p:cNvPr id="23" name="橢圓 22">
                <a:extLst>
                  <a:ext uri="{FF2B5EF4-FFF2-40B4-BE49-F238E27FC236}">
                    <a16:creationId xmlns:a16="http://schemas.microsoft.com/office/drawing/2014/main" id="{205E3C04-052E-4BD3-9218-6883B85C5C46}"/>
                  </a:ext>
                </a:extLst>
              </p:cNvPr>
              <p:cNvSpPr/>
              <p:nvPr/>
            </p:nvSpPr>
            <p:spPr bwMode="auto">
              <a:xfrm>
                <a:off x="5973293" y="2147297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4" name="橢圓 23">
                <a:extLst>
                  <a:ext uri="{FF2B5EF4-FFF2-40B4-BE49-F238E27FC236}">
                    <a16:creationId xmlns:a16="http://schemas.microsoft.com/office/drawing/2014/main" id="{D1791142-2303-41C3-8C13-05D4C3D079E4}"/>
                  </a:ext>
                </a:extLst>
              </p:cNvPr>
              <p:cNvSpPr/>
              <p:nvPr/>
            </p:nvSpPr>
            <p:spPr bwMode="auto">
              <a:xfrm>
                <a:off x="5071916" y="2475385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2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5" name="橢圓 24">
                <a:extLst>
                  <a:ext uri="{FF2B5EF4-FFF2-40B4-BE49-F238E27FC236}">
                    <a16:creationId xmlns:a16="http://schemas.microsoft.com/office/drawing/2014/main" id="{47860975-9E20-4533-A65E-D53492410C9A}"/>
                  </a:ext>
                </a:extLst>
              </p:cNvPr>
              <p:cNvSpPr/>
              <p:nvPr/>
            </p:nvSpPr>
            <p:spPr bwMode="auto">
              <a:xfrm>
                <a:off x="4592318" y="3306112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dirty="0">
                    <a:latin typeface="Arial" panose="020B0604020202020204" pitchFamily="34" charset="0"/>
                    <a:ea typeface="新細明體" panose="02020500000000000000" pitchFamily="18" charset="-120"/>
                  </a:rPr>
                  <a:t>4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6" name="橢圓 25">
                <a:extLst>
                  <a:ext uri="{FF2B5EF4-FFF2-40B4-BE49-F238E27FC236}">
                    <a16:creationId xmlns:a16="http://schemas.microsoft.com/office/drawing/2014/main" id="{A2BAADC2-B85D-4418-AE83-4AD0AC742BE7}"/>
                  </a:ext>
                </a:extLst>
              </p:cNvPr>
              <p:cNvSpPr/>
              <p:nvPr/>
            </p:nvSpPr>
            <p:spPr bwMode="auto">
              <a:xfrm>
                <a:off x="4758909" y="4250765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9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7" name="橢圓 26">
                <a:extLst>
                  <a:ext uri="{FF2B5EF4-FFF2-40B4-BE49-F238E27FC236}">
                    <a16:creationId xmlns:a16="http://schemas.microsoft.com/office/drawing/2014/main" id="{F623630E-D9EE-4BEB-80D5-AE451615A097}"/>
                  </a:ext>
                </a:extLst>
              </p:cNvPr>
              <p:cNvSpPr/>
              <p:nvPr/>
            </p:nvSpPr>
            <p:spPr bwMode="auto">
              <a:xfrm>
                <a:off x="5493741" y="4867325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3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8" name="橢圓 27">
                <a:extLst>
                  <a:ext uri="{FF2B5EF4-FFF2-40B4-BE49-F238E27FC236}">
                    <a16:creationId xmlns:a16="http://schemas.microsoft.com/office/drawing/2014/main" id="{56A2DFFF-4FA2-4E7F-A0A2-D27121CBBC27}"/>
                  </a:ext>
                </a:extLst>
              </p:cNvPr>
              <p:cNvSpPr/>
              <p:nvPr/>
            </p:nvSpPr>
            <p:spPr bwMode="auto">
              <a:xfrm>
                <a:off x="6452970" y="4867291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7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9" name="橢圓 28">
                <a:extLst>
                  <a:ext uri="{FF2B5EF4-FFF2-40B4-BE49-F238E27FC236}">
                    <a16:creationId xmlns:a16="http://schemas.microsoft.com/office/drawing/2014/main" id="{50702211-335B-4B83-932B-2F9C8D97D51E}"/>
                  </a:ext>
                </a:extLst>
              </p:cNvPr>
              <p:cNvSpPr/>
              <p:nvPr/>
            </p:nvSpPr>
            <p:spPr bwMode="auto">
              <a:xfrm>
                <a:off x="7187759" y="4250681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14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0" name="橢圓 29">
                <a:extLst>
                  <a:ext uri="{FF2B5EF4-FFF2-40B4-BE49-F238E27FC236}">
                    <a16:creationId xmlns:a16="http://schemas.microsoft.com/office/drawing/2014/main" id="{CB04458F-0CBE-4965-91CA-8D606E935C78}"/>
                  </a:ext>
                </a:extLst>
              </p:cNvPr>
              <p:cNvSpPr/>
              <p:nvPr/>
            </p:nvSpPr>
            <p:spPr bwMode="auto">
              <a:xfrm>
                <a:off x="7354284" y="3306016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12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1" name="橢圓 30">
                <a:extLst>
                  <a:ext uri="{FF2B5EF4-FFF2-40B4-BE49-F238E27FC236}">
                    <a16:creationId xmlns:a16="http://schemas.microsoft.com/office/drawing/2014/main" id="{96A4DA22-AB85-4E29-955D-A4A59C788E2B}"/>
                  </a:ext>
                </a:extLst>
              </p:cNvPr>
              <p:cNvSpPr/>
              <p:nvPr/>
            </p:nvSpPr>
            <p:spPr bwMode="auto">
              <a:xfrm>
                <a:off x="6874627" y="2475323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TW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新細明體" panose="02020500000000000000" pitchFamily="18" charset="-120"/>
                  </a:rPr>
                  <a:t>8</a:t>
                </a:r>
                <a:endParaRPr kumimoji="1" lang="zh-TW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939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3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FB7A1C-D4A4-487F-B45E-41A089702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200F17-8663-4618-B344-7C32E79DD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6497238E-7B26-4554-9DF0-CCE7DA8D4BD2}"/>
              </a:ext>
            </a:extLst>
          </p:cNvPr>
          <p:cNvGrpSpPr/>
          <p:nvPr/>
        </p:nvGrpSpPr>
        <p:grpSpPr>
          <a:xfrm>
            <a:off x="2351931" y="1789797"/>
            <a:ext cx="3142966" cy="3101028"/>
            <a:chOff x="2351931" y="1789797"/>
            <a:chExt cx="3142966" cy="3101028"/>
          </a:xfrm>
        </p:grpSpPr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E980814B-2024-4CEA-99EC-AE8DC6243B55}"/>
                </a:ext>
              </a:extLst>
            </p:cNvPr>
            <p:cNvSpPr/>
            <p:nvPr/>
          </p:nvSpPr>
          <p:spPr bwMode="auto">
            <a:xfrm>
              <a:off x="3732923" y="3192087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6" name="橢圓 5">
              <a:extLst>
                <a:ext uri="{FF2B5EF4-FFF2-40B4-BE49-F238E27FC236}">
                  <a16:creationId xmlns:a16="http://schemas.microsoft.com/office/drawing/2014/main" id="{79CF570E-0238-492C-ADE0-E361B3AD7CC2}"/>
                </a:ext>
              </a:extLst>
            </p:cNvPr>
            <p:cNvSpPr/>
            <p:nvPr/>
          </p:nvSpPr>
          <p:spPr bwMode="auto">
            <a:xfrm>
              <a:off x="3732906" y="1789797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0ECBF9F1-8EF3-4B62-9B19-2EC68B7E937E}"/>
                </a:ext>
              </a:extLst>
            </p:cNvPr>
            <p:cNvSpPr/>
            <p:nvPr/>
          </p:nvSpPr>
          <p:spPr bwMode="auto">
            <a:xfrm>
              <a:off x="2831529" y="2117885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F10FEA35-7523-4C65-A801-D88E8EAC43F5}"/>
                </a:ext>
              </a:extLst>
            </p:cNvPr>
            <p:cNvSpPr/>
            <p:nvPr/>
          </p:nvSpPr>
          <p:spPr bwMode="auto">
            <a:xfrm>
              <a:off x="2351931" y="2948612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275BD803-E8E4-4052-8E27-B05B972A10E5}"/>
                </a:ext>
              </a:extLst>
            </p:cNvPr>
            <p:cNvSpPr/>
            <p:nvPr/>
          </p:nvSpPr>
          <p:spPr bwMode="auto">
            <a:xfrm>
              <a:off x="2518522" y="3893265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1A5B9E7B-5C87-445B-A51E-97F66955A7C4}"/>
                </a:ext>
              </a:extLst>
            </p:cNvPr>
            <p:cNvSpPr/>
            <p:nvPr/>
          </p:nvSpPr>
          <p:spPr bwMode="auto">
            <a:xfrm>
              <a:off x="3253354" y="4509825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92DFA4BE-6254-406A-94F0-46F10060CCB8}"/>
                </a:ext>
              </a:extLst>
            </p:cNvPr>
            <p:cNvSpPr/>
            <p:nvPr/>
          </p:nvSpPr>
          <p:spPr bwMode="auto">
            <a:xfrm>
              <a:off x="4212583" y="4509791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980E08C4-A621-4B15-8B71-742793D3A8A0}"/>
                </a:ext>
              </a:extLst>
            </p:cNvPr>
            <p:cNvSpPr/>
            <p:nvPr/>
          </p:nvSpPr>
          <p:spPr bwMode="auto">
            <a:xfrm>
              <a:off x="4947372" y="3893181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6B378CB5-63E2-438F-93CF-1E1063163042}"/>
                </a:ext>
              </a:extLst>
            </p:cNvPr>
            <p:cNvSpPr/>
            <p:nvPr/>
          </p:nvSpPr>
          <p:spPr bwMode="auto">
            <a:xfrm>
              <a:off x="5113897" y="2948516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F5709F43-B98A-4162-A8F7-27421020C03B}"/>
                </a:ext>
              </a:extLst>
            </p:cNvPr>
            <p:cNvSpPr/>
            <p:nvPr/>
          </p:nvSpPr>
          <p:spPr bwMode="auto">
            <a:xfrm>
              <a:off x="4634240" y="2117823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A21D02D-9614-49E0-BF9A-7A64C0A10709}"/>
              </a:ext>
            </a:extLst>
          </p:cNvPr>
          <p:cNvSpPr txBox="1"/>
          <p:nvPr/>
        </p:nvSpPr>
        <p:spPr>
          <a:xfrm>
            <a:off x="1409769" y="89422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備用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FBD93B9F-8AFC-44BF-9AD9-F495A11164E5}"/>
              </a:ext>
            </a:extLst>
          </p:cNvPr>
          <p:cNvGrpSpPr/>
          <p:nvPr/>
        </p:nvGrpSpPr>
        <p:grpSpPr>
          <a:xfrm>
            <a:off x="4755642" y="1888067"/>
            <a:ext cx="3769658" cy="3769658"/>
            <a:chOff x="4755642" y="1888067"/>
            <a:chExt cx="3769658" cy="3769658"/>
          </a:xfrm>
        </p:grpSpPr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F7D30C41-18E0-4463-B18C-C85D7C431BDD}"/>
                </a:ext>
              </a:extLst>
            </p:cNvPr>
            <p:cNvSpPr/>
            <p:nvPr/>
          </p:nvSpPr>
          <p:spPr>
            <a:xfrm>
              <a:off x="4755642" y="1888067"/>
              <a:ext cx="3769658" cy="37696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FA313285-8083-49EB-BE06-9493E9C16CD8}"/>
                </a:ext>
              </a:extLst>
            </p:cNvPr>
            <p:cNvGrpSpPr/>
            <p:nvPr/>
          </p:nvGrpSpPr>
          <p:grpSpPr>
            <a:xfrm>
              <a:off x="5068988" y="2222382"/>
              <a:ext cx="3142966" cy="3101028"/>
              <a:chOff x="4592318" y="2147297"/>
              <a:chExt cx="3142966" cy="3101028"/>
            </a:xfrm>
          </p:grpSpPr>
          <p:sp>
            <p:nvSpPr>
              <p:cNvPr id="19" name="橢圓 18">
                <a:extLst>
                  <a:ext uri="{FF2B5EF4-FFF2-40B4-BE49-F238E27FC236}">
                    <a16:creationId xmlns:a16="http://schemas.microsoft.com/office/drawing/2014/main" id="{57AEEF7A-AFA5-4362-96CF-74363F117B0F}"/>
                  </a:ext>
                </a:extLst>
              </p:cNvPr>
              <p:cNvSpPr/>
              <p:nvPr/>
            </p:nvSpPr>
            <p:spPr bwMode="auto">
              <a:xfrm>
                <a:off x="5973293" y="2147297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0" name="橢圓 19">
                <a:extLst>
                  <a:ext uri="{FF2B5EF4-FFF2-40B4-BE49-F238E27FC236}">
                    <a16:creationId xmlns:a16="http://schemas.microsoft.com/office/drawing/2014/main" id="{62ACEA29-8BE8-43E5-8879-CC519A65684E}"/>
                  </a:ext>
                </a:extLst>
              </p:cNvPr>
              <p:cNvSpPr/>
              <p:nvPr/>
            </p:nvSpPr>
            <p:spPr bwMode="auto">
              <a:xfrm>
                <a:off x="5071916" y="2475385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B5BAF5F2-D2D0-4603-836E-1F71B7A7204C}"/>
                  </a:ext>
                </a:extLst>
              </p:cNvPr>
              <p:cNvSpPr/>
              <p:nvPr/>
            </p:nvSpPr>
            <p:spPr bwMode="auto">
              <a:xfrm>
                <a:off x="4592318" y="3306112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00988E1E-7914-4613-8F1C-857192A6B9F2}"/>
                  </a:ext>
                </a:extLst>
              </p:cNvPr>
              <p:cNvSpPr/>
              <p:nvPr/>
            </p:nvSpPr>
            <p:spPr bwMode="auto">
              <a:xfrm>
                <a:off x="4758909" y="4250765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3" name="橢圓 22">
                <a:extLst>
                  <a:ext uri="{FF2B5EF4-FFF2-40B4-BE49-F238E27FC236}">
                    <a16:creationId xmlns:a16="http://schemas.microsoft.com/office/drawing/2014/main" id="{E4D1D058-9605-4017-9CF8-EDA29B96B51F}"/>
                  </a:ext>
                </a:extLst>
              </p:cNvPr>
              <p:cNvSpPr/>
              <p:nvPr/>
            </p:nvSpPr>
            <p:spPr bwMode="auto">
              <a:xfrm>
                <a:off x="5493741" y="4867325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4" name="橢圓 23">
                <a:extLst>
                  <a:ext uri="{FF2B5EF4-FFF2-40B4-BE49-F238E27FC236}">
                    <a16:creationId xmlns:a16="http://schemas.microsoft.com/office/drawing/2014/main" id="{E9CDBD5A-C26E-4471-807F-57138B889FD4}"/>
                  </a:ext>
                </a:extLst>
              </p:cNvPr>
              <p:cNvSpPr/>
              <p:nvPr/>
            </p:nvSpPr>
            <p:spPr bwMode="auto">
              <a:xfrm>
                <a:off x="6452970" y="4867291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5" name="橢圓 24">
                <a:extLst>
                  <a:ext uri="{FF2B5EF4-FFF2-40B4-BE49-F238E27FC236}">
                    <a16:creationId xmlns:a16="http://schemas.microsoft.com/office/drawing/2014/main" id="{F0AA1568-482E-4B89-8B21-279A851A9A2D}"/>
                  </a:ext>
                </a:extLst>
              </p:cNvPr>
              <p:cNvSpPr/>
              <p:nvPr/>
            </p:nvSpPr>
            <p:spPr bwMode="auto">
              <a:xfrm>
                <a:off x="7187759" y="4250681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6" name="橢圓 25">
                <a:extLst>
                  <a:ext uri="{FF2B5EF4-FFF2-40B4-BE49-F238E27FC236}">
                    <a16:creationId xmlns:a16="http://schemas.microsoft.com/office/drawing/2014/main" id="{7E2EF98D-B8D0-4684-992B-2936D9C84CEE}"/>
                  </a:ext>
                </a:extLst>
              </p:cNvPr>
              <p:cNvSpPr/>
              <p:nvPr/>
            </p:nvSpPr>
            <p:spPr bwMode="auto">
              <a:xfrm>
                <a:off x="7354284" y="3306016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7" name="橢圓 26">
                <a:extLst>
                  <a:ext uri="{FF2B5EF4-FFF2-40B4-BE49-F238E27FC236}">
                    <a16:creationId xmlns:a16="http://schemas.microsoft.com/office/drawing/2014/main" id="{FF0DC0C0-CC89-4C19-B6A2-43AB84D55A65}"/>
                  </a:ext>
                </a:extLst>
              </p:cNvPr>
              <p:cNvSpPr/>
              <p:nvPr/>
            </p:nvSpPr>
            <p:spPr bwMode="auto">
              <a:xfrm>
                <a:off x="6874627" y="2475323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4638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D0237F-9431-412E-9936-1BBF15DB8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1203511"/>
            <a:ext cx="7704667" cy="1234889"/>
          </a:xfrm>
        </p:spPr>
        <p:txBody>
          <a:bodyPr/>
          <a:lstStyle/>
          <a:p>
            <a:pPr algn="l"/>
            <a:r>
              <a:rPr lang="en-US" altLang="zh-TW" dirty="0"/>
              <a:t>No </a:t>
            </a:r>
            <a:r>
              <a:rPr lang="en-US" altLang="zh-TW" dirty="0" err="1"/>
              <a:t>Eularian</a:t>
            </a:r>
            <a:r>
              <a:rPr lang="en-US" altLang="zh-TW" dirty="0"/>
              <a:t> cycle(disconnected)</a:t>
            </a:r>
            <a:endParaRPr lang="zh-TW" altLang="en-US" dirty="0"/>
          </a:p>
        </p:txBody>
      </p:sp>
      <p:pic>
        <p:nvPicPr>
          <p:cNvPr id="5" name="內容版面配置區 4">
            <a:hlinkClick r:id="rId2"/>
            <a:extLst>
              <a:ext uri="{FF2B5EF4-FFF2-40B4-BE49-F238E27FC236}">
                <a16:creationId xmlns:a16="http://schemas.microsoft.com/office/drawing/2014/main" id="{10B96326-53F9-4DE2-A299-C92CA1A70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05" y="2605326"/>
            <a:ext cx="6005122" cy="3745089"/>
          </a:xfrm>
        </p:spPr>
      </p:pic>
    </p:spTree>
    <p:extLst>
      <p:ext uri="{BB962C8B-B14F-4D97-AF65-F5344CB8AC3E}">
        <p14:creationId xmlns:p14="http://schemas.microsoft.com/office/powerpoint/2010/main" val="147523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476DF188-7813-4EB6-838C-858C4F41FA4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82133" y="1174043"/>
                <a:ext cx="7704667" cy="1264357"/>
              </a:xfrm>
            </p:spPr>
            <p:txBody>
              <a:bodyPr/>
              <a:lstStyle/>
              <a:p>
                <a:pPr algn="l"/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zh-TW" dirty="0"/>
                  <a:t>-error correcting version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476DF188-7813-4EB6-838C-858C4F41FA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82133" y="1174043"/>
                <a:ext cx="7704667" cy="1264357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BFDF3A5-4CFA-4995-A5DC-0AA73CE50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Ehrenborg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Decoding the hamming code,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 Horizons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13 (4) (2006) 17–18.</a:t>
            </a:r>
          </a:p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Todd D. Mateer,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magic trick based on the hamming code,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 Horizons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21, (2) 235 (2013) 9–11.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4723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A7C29D-2F9A-4786-8485-C9F9F5A5D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844" y="609599"/>
            <a:ext cx="7704667" cy="970845"/>
          </a:xfrm>
        </p:spPr>
        <p:txBody>
          <a:bodyPr/>
          <a:lstStyle/>
          <a:p>
            <a:pPr algn="l"/>
            <a:r>
              <a:rPr lang="en-US" altLang="zh-TW" dirty="0"/>
              <a:t>Hamming Code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E375F8F-4044-4B24-827F-7553C4C524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5" t="57156"/>
          <a:stretch/>
        </p:blipFill>
        <p:spPr>
          <a:xfrm>
            <a:off x="4572000" y="3249109"/>
            <a:ext cx="2197658" cy="116133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93AF08A-075D-45C2-9805-299244F86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15" b="56726"/>
          <a:stretch/>
        </p:blipFill>
        <p:spPr>
          <a:xfrm>
            <a:off x="2161822" y="1867878"/>
            <a:ext cx="2197658" cy="117297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6CF1CF7-B272-4E66-9D12-E34B57BB2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5" b="55830"/>
          <a:stretch/>
        </p:blipFill>
        <p:spPr>
          <a:xfrm>
            <a:off x="4572000" y="1867878"/>
            <a:ext cx="2197658" cy="119725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0CEEFB6-FC20-4B40-86E1-2DCEEF2E77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57" r="53715"/>
          <a:stretch/>
        </p:blipFill>
        <p:spPr>
          <a:xfrm>
            <a:off x="2161822" y="3224831"/>
            <a:ext cx="2197658" cy="116131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6DFA3F7-3219-42B0-B175-6AC560F8C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99" y="4570124"/>
            <a:ext cx="7391802" cy="113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65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298194-08C9-45D5-920D-7C53C86C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5A7309F-BB05-4EE9-8F09-991774ED6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33" y="2569957"/>
            <a:ext cx="1124000" cy="1437966"/>
          </a:xfrm>
          <a:prstGeom prst="rect">
            <a:avLst/>
          </a:prstGeom>
        </p:spPr>
      </p:pic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D5687AC6-2479-430B-98A4-6A8CFAE0E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12" y="681782"/>
            <a:ext cx="3265963" cy="2442503"/>
          </a:xfr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7E7528A-14CE-4DF5-8D9E-933C19167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017" y="3604776"/>
            <a:ext cx="3265963" cy="245696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FFCA69A-344F-4FE0-A0FA-D6A61E477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782" y="3604777"/>
            <a:ext cx="3325090" cy="250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02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35F327-19F8-402C-9FA4-B925978D3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1694925"/>
            <a:ext cx="7704667" cy="1017964"/>
          </a:xfrm>
        </p:spPr>
        <p:txBody>
          <a:bodyPr/>
          <a:lstStyle/>
          <a:p>
            <a:pPr algn="l"/>
            <a:r>
              <a:rPr lang="en-US" dirty="0"/>
              <a:t>Theorem 1’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0A27EF5D-D6EF-4304-9A50-FEC4B0D014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82133" y="2899810"/>
                <a:ext cx="7704667" cy="1245302"/>
              </a:xfrm>
            </p:spPr>
            <p:txBody>
              <a:bodyPr/>
              <a:lstStyle/>
              <a:p>
                <a:r>
                  <a:rPr lang="en-US" dirty="0"/>
                  <a:t>There exists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zh-TW" dirty="0"/>
                  <a:t>-error correcting</a:t>
                </a:r>
                <a:r>
                  <a:rPr lang="en-US" dirty="0"/>
                  <a:t> constant weight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seperable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matrix for any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0A27EF5D-D6EF-4304-9A50-FEC4B0D014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82133" y="2899810"/>
                <a:ext cx="7704667" cy="1245302"/>
              </a:xfrm>
              <a:blipFill>
                <a:blip r:embed="rId2"/>
                <a:stretch>
                  <a:fillRect l="-197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85543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462533F5-0118-436E-80A0-71987F5921D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82133" y="457201"/>
                <a:ext cx="7704667" cy="1095934"/>
              </a:xfrm>
            </p:spPr>
            <p:txBody>
              <a:bodyPr/>
              <a:lstStyle/>
              <a:p>
                <a:pPr algn="l"/>
                <a:r>
                  <a:rPr lang="en-US" altLang="zh-TW" dirty="0"/>
                  <a:t>For example: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=12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462533F5-0118-436E-80A0-71987F5921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82133" y="457201"/>
                <a:ext cx="7704667" cy="1095934"/>
              </a:xfrm>
              <a:blipFill>
                <a:blip r:embed="rId2"/>
                <a:stretch>
                  <a:fillRect l="-2769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圖片 19">
            <a:extLst>
              <a:ext uri="{FF2B5EF4-FFF2-40B4-BE49-F238E27FC236}">
                <a16:creationId xmlns:a16="http://schemas.microsoft.com/office/drawing/2014/main" id="{08F642FA-FA4B-40C3-B080-B08E280EC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5" t="57156"/>
          <a:stretch/>
        </p:blipFill>
        <p:spPr>
          <a:xfrm>
            <a:off x="616528" y="2841511"/>
            <a:ext cx="1765421" cy="93292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0C68AC99-B250-4214-903E-79722A3EB7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15" b="56726"/>
          <a:stretch/>
        </p:blipFill>
        <p:spPr>
          <a:xfrm>
            <a:off x="7020249" y="2856828"/>
            <a:ext cx="1765421" cy="942272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AA76E6CB-7B96-4EC0-B265-C90043F6F2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5" b="55830"/>
          <a:stretch/>
        </p:blipFill>
        <p:spPr>
          <a:xfrm>
            <a:off x="4811845" y="2827084"/>
            <a:ext cx="1765421" cy="961775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9738E3F-7F95-429F-926E-3249F96AF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57" r="53715"/>
          <a:stretch/>
        </p:blipFill>
        <p:spPr>
          <a:xfrm>
            <a:off x="2603441" y="2853529"/>
            <a:ext cx="1765421" cy="932905"/>
          </a:xfrm>
          <a:prstGeom prst="rect">
            <a:avLst/>
          </a:prstGeom>
        </p:spPr>
      </p:pic>
      <p:sp>
        <p:nvSpPr>
          <p:cNvPr id="65" name="矩形 64">
            <a:extLst>
              <a:ext uri="{FF2B5EF4-FFF2-40B4-BE49-F238E27FC236}">
                <a16:creationId xmlns:a16="http://schemas.microsoft.com/office/drawing/2014/main" id="{422E8E4C-9D44-4308-BB9D-0664DFB4CA73}"/>
              </a:ext>
            </a:extLst>
          </p:cNvPr>
          <p:cNvSpPr/>
          <p:nvPr/>
        </p:nvSpPr>
        <p:spPr>
          <a:xfrm>
            <a:off x="7592711" y="2953071"/>
            <a:ext cx="214813" cy="339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5A7A17D0-28E9-4297-81EC-982E890A22DC}"/>
              </a:ext>
            </a:extLst>
          </p:cNvPr>
          <p:cNvSpPr/>
          <p:nvPr/>
        </p:nvSpPr>
        <p:spPr>
          <a:xfrm>
            <a:off x="5396718" y="2940255"/>
            <a:ext cx="214813" cy="339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479AE5BA-A49D-43D3-A2CD-11F57EA257C1}"/>
              </a:ext>
            </a:extLst>
          </p:cNvPr>
          <p:cNvSpPr/>
          <p:nvPr/>
        </p:nvSpPr>
        <p:spPr>
          <a:xfrm>
            <a:off x="5785321" y="2921273"/>
            <a:ext cx="214813" cy="339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C6039A13-29DC-4B21-B770-CCB487D7929D}"/>
              </a:ext>
            </a:extLst>
          </p:cNvPr>
          <p:cNvSpPr/>
          <p:nvPr/>
        </p:nvSpPr>
        <p:spPr>
          <a:xfrm>
            <a:off x="3576916" y="2968168"/>
            <a:ext cx="214813" cy="339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B5A7A2DC-20C2-4BC9-A667-76BEBB5D0388}"/>
              </a:ext>
            </a:extLst>
          </p:cNvPr>
          <p:cNvSpPr/>
          <p:nvPr/>
        </p:nvSpPr>
        <p:spPr>
          <a:xfrm>
            <a:off x="795105" y="3320721"/>
            <a:ext cx="214813" cy="339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5F7E567C-E5D6-47CE-AB36-A5A30088D397}"/>
              </a:ext>
            </a:extLst>
          </p:cNvPr>
          <p:cNvSpPr/>
          <p:nvPr/>
        </p:nvSpPr>
        <p:spPr>
          <a:xfrm>
            <a:off x="2782017" y="3340348"/>
            <a:ext cx="214813" cy="339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ED13A22A-83CB-4427-B16C-3E27744D93B8}"/>
              </a:ext>
            </a:extLst>
          </p:cNvPr>
          <p:cNvSpPr/>
          <p:nvPr/>
        </p:nvSpPr>
        <p:spPr>
          <a:xfrm>
            <a:off x="7186415" y="3351763"/>
            <a:ext cx="214813" cy="339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40FA57F7-4D93-4074-9329-B8DF14DB509F}"/>
              </a:ext>
            </a:extLst>
          </p:cNvPr>
          <p:cNvSpPr/>
          <p:nvPr/>
        </p:nvSpPr>
        <p:spPr>
          <a:xfrm>
            <a:off x="1131008" y="2937121"/>
            <a:ext cx="214813" cy="339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E30B657E-C782-4911-8C18-5570B4A0A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41" y="3977090"/>
            <a:ext cx="6222698" cy="954425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EDCFEA41-9F0F-4955-9E2C-7870FC88310C}"/>
              </a:ext>
            </a:extLst>
          </p:cNvPr>
          <p:cNvSpPr/>
          <p:nvPr/>
        </p:nvSpPr>
        <p:spPr>
          <a:xfrm>
            <a:off x="5330524" y="4055840"/>
            <a:ext cx="214813" cy="339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4F35396E-1C6C-4400-A7D2-77837504E650}"/>
              </a:ext>
            </a:extLst>
          </p:cNvPr>
          <p:cNvSpPr/>
          <p:nvPr/>
        </p:nvSpPr>
        <p:spPr>
          <a:xfrm>
            <a:off x="7592710" y="4065887"/>
            <a:ext cx="214813" cy="339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CC0C012A-003B-4A9D-976B-8BE61476CED8}"/>
              </a:ext>
            </a:extLst>
          </p:cNvPr>
          <p:cNvSpPr/>
          <p:nvPr/>
        </p:nvSpPr>
        <p:spPr>
          <a:xfrm>
            <a:off x="7592710" y="4494488"/>
            <a:ext cx="214813" cy="339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01123026-AC4A-4F53-A2A0-82F50A1B7505}"/>
              </a:ext>
            </a:extLst>
          </p:cNvPr>
          <p:cNvSpPr/>
          <p:nvPr/>
        </p:nvSpPr>
        <p:spPr>
          <a:xfrm>
            <a:off x="6272397" y="4055840"/>
            <a:ext cx="214813" cy="339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9435A2C8-856C-4E43-ABDB-F3FDF676898A}"/>
              </a:ext>
            </a:extLst>
          </p:cNvPr>
          <p:cNvSpPr/>
          <p:nvPr/>
        </p:nvSpPr>
        <p:spPr>
          <a:xfrm>
            <a:off x="4044736" y="4055840"/>
            <a:ext cx="214813" cy="339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41537BB5-51CE-48B8-99FF-F4B92177544D}"/>
              </a:ext>
            </a:extLst>
          </p:cNvPr>
          <p:cNvSpPr/>
          <p:nvPr/>
        </p:nvSpPr>
        <p:spPr>
          <a:xfrm>
            <a:off x="3586705" y="4500418"/>
            <a:ext cx="214813" cy="339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104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49" grpId="0" animBg="1"/>
      <p:bldP spid="50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D0AED573-C0F6-4589-9996-5A2AF2BC5923}"/>
                  </a:ext>
                </a:extLst>
              </p:cNvPr>
              <p:cNvSpPr txBox="1"/>
              <p:nvPr/>
            </p:nvSpPr>
            <p:spPr>
              <a:xfrm>
                <a:off x="1801851" y="1048358"/>
                <a:ext cx="5540298" cy="10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5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D0AED573-C0F6-4589-9996-5A2AF2BC5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851" y="1048358"/>
                <a:ext cx="5540298" cy="10346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44EE371-62B8-4194-AF18-4A18FEFC61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282757"/>
              </p:ext>
            </p:extLst>
          </p:nvPr>
        </p:nvGraphicFramePr>
        <p:xfrm>
          <a:off x="2035088" y="712882"/>
          <a:ext cx="52548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323">
                  <a:extLst>
                    <a:ext uri="{9D8B030D-6E8A-4147-A177-3AD203B41FA5}">
                      <a16:colId xmlns:a16="http://schemas.microsoft.com/office/drawing/2014/main" val="4088732730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575363185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4281583542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3208612710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22360947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713050616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233751666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71342086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675356409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3834136020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2125302076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3120924463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45382433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99813390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042636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1983555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321F8274-3318-4F5D-B4B1-1A1BBF26E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62" y="2869127"/>
            <a:ext cx="4748075" cy="271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4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35F327-19F8-402C-9FA4-B925978D3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1694925"/>
            <a:ext cx="7704667" cy="1017964"/>
          </a:xfrm>
        </p:spPr>
        <p:txBody>
          <a:bodyPr/>
          <a:lstStyle/>
          <a:p>
            <a:pPr algn="l"/>
            <a:r>
              <a:rPr lang="en-US" dirty="0"/>
              <a:t>Question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0A27EF5D-D6EF-4304-9A50-FEC4B0D014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51439" y="2518236"/>
                <a:ext cx="7566053" cy="1245302"/>
              </a:xfrm>
            </p:spPr>
            <p:txBody>
              <a:bodyPr/>
              <a:lstStyle/>
              <a:p>
                <a:r>
                  <a:rPr lang="en-US" dirty="0"/>
                  <a:t>How about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zh-TW" dirty="0"/>
                  <a:t>-error correcting and</a:t>
                </a:r>
                <a:r>
                  <a:rPr lang="en-US" dirty="0"/>
                  <a:t> cyclic? 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0A27EF5D-D6EF-4304-9A50-FEC4B0D014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51439" y="2518236"/>
                <a:ext cx="7566053" cy="1245302"/>
              </a:xfrm>
              <a:blipFill>
                <a:blip r:embed="rId2"/>
                <a:stretch>
                  <a:fillRect l="-201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60186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426629-5C7A-4159-8420-241DD4EB8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74B0019-6B98-4F1C-A97B-B68148D0C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84" y="642551"/>
            <a:ext cx="4657232" cy="2619692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1CAC31B-CD41-4A1E-A176-0F4F6B2C8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86" y="3595758"/>
            <a:ext cx="4657230" cy="261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912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975C37-9194-4B7A-B20B-D03815C04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BB910B10-DCC7-48DF-8222-FEF4AE92E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" r="1283" b="2345"/>
          <a:stretch/>
        </p:blipFill>
        <p:spPr>
          <a:xfrm>
            <a:off x="3040253" y="688215"/>
            <a:ext cx="3256844" cy="3254022"/>
          </a:xfrm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75A3CA25-CF8C-48AD-8C60-81B80064A32C}"/>
              </a:ext>
            </a:extLst>
          </p:cNvPr>
          <p:cNvGrpSpPr/>
          <p:nvPr/>
        </p:nvGrpSpPr>
        <p:grpSpPr>
          <a:xfrm rot="1433154">
            <a:off x="-505671" y="645020"/>
            <a:ext cx="3259469" cy="3254022"/>
            <a:chOff x="-846117" y="962202"/>
            <a:chExt cx="3259469" cy="3254022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5D927AAE-F47E-4EC9-A7D5-3BEDC326A2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9" b="97606" l="0" r="98957">
                          <a14:foregroundMark x1="10169" y1="6915" x2="53716" y2="2926"/>
                          <a14:foregroundMark x1="53716" y1="2926" x2="66884" y2="5319"/>
                          <a14:foregroundMark x1="57757" y1="22473" x2="56584" y2="52394"/>
                          <a14:foregroundMark x1="56584" y1="52394" x2="47066" y2="58910"/>
                          <a14:foregroundMark x1="12125" y1="5452" x2="11343" y2="20479"/>
                          <a14:foregroundMark x1="11343" y1="20479" x2="42503" y2="30984"/>
                          <a14:foregroundMark x1="42503" y1="30984" x2="28683" y2="35372"/>
                          <a14:foregroundMark x1="28683" y1="35372" x2="64928" y2="33378"/>
                          <a14:foregroundMark x1="64928" y1="33378" x2="33377" y2="41489"/>
                          <a14:foregroundMark x1="33377" y1="41489" x2="70665" y2="42686"/>
                          <a14:foregroundMark x1="70665" y1="42686" x2="30639" y2="48803"/>
                          <a14:foregroundMark x1="30639" y1="48803" x2="71317" y2="50266"/>
                          <a14:foregroundMark x1="71317" y1="50266" x2="38983" y2="54122"/>
                          <a14:foregroundMark x1="38983" y1="54122" x2="78488" y2="58378"/>
                          <a14:foregroundMark x1="78488" y1="58378" x2="37810" y2="66489"/>
                          <a14:foregroundMark x1="37810" y1="66489" x2="86310" y2="69016"/>
                          <a14:foregroundMark x1="86310" y1="69016" x2="65580" y2="72739"/>
                          <a14:foregroundMark x1="65580" y1="72739" x2="82920" y2="73670"/>
                          <a14:foregroundMark x1="82920" y1="73670" x2="92699" y2="84707"/>
                          <a14:foregroundMark x1="92699" y1="84707" x2="86310" y2="96277"/>
                          <a14:foregroundMark x1="5346" y1="3989" x2="8866" y2="94548"/>
                          <a14:foregroundMark x1="8866" y1="94548" x2="38462" y2="97074"/>
                          <a14:foregroundMark x1="38462" y1="97074" x2="72360" y2="96011"/>
                          <a14:foregroundMark x1="72360" y1="96011" x2="89179" y2="96277"/>
                          <a14:foregroundMark x1="89179" y1="96277" x2="97653" y2="63431"/>
                          <a14:foregroundMark x1="97653" y1="63431" x2="98305" y2="28324"/>
                          <a14:foregroundMark x1="98305" y1="28324" x2="92829" y2="13431"/>
                          <a14:foregroundMark x1="92829" y1="13431" x2="78488" y2="5585"/>
                          <a14:foregroundMark x1="78488" y1="5585" x2="78357" y2="5452"/>
                          <a14:foregroundMark x1="97132" y1="22074" x2="98827" y2="76330"/>
                          <a14:foregroundMark x1="98566" y1="40426" x2="99087" y2="55851"/>
                          <a14:foregroundMark x1="45111" y1="931" x2="57757" y2="399"/>
                          <a14:foregroundMark x1="37158" y1="1330" x2="51890" y2="1064"/>
                          <a14:foregroundMark x1="51890" y1="1064" x2="70535" y2="1463"/>
                          <a14:foregroundMark x1="66102" y1="98404" x2="82529" y2="97473"/>
                          <a14:foregroundMark x1="82529" y1="97473" x2="95958" y2="98005"/>
                          <a14:foregroundMark x1="5737" y1="97207" x2="4042" y2="65559"/>
                          <a14:foregroundMark x1="4042" y1="65559" x2="13168" y2="54388"/>
                          <a14:foregroundMark x1="3651" y1="1862" x2="3911" y2="72872"/>
                          <a14:foregroundMark x1="652" y1="19016" x2="0" y2="28856"/>
                          <a14:foregroundMark x1="35854" y1="18218" x2="38070" y2="17686"/>
                          <a14:backgroundMark x1="83442" y1="33378" x2="83051" y2="33777"/>
                          <a14:backgroundMark x1="83703" y1="33910" x2="87093" y2="351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"/>
            <a:stretch/>
          </p:blipFill>
          <p:spPr>
            <a:xfrm>
              <a:off x="-846117" y="962202"/>
              <a:ext cx="3259469" cy="3254022"/>
            </a:xfrm>
            <a:prstGeom prst="rect">
              <a:avLst/>
            </a:prstGeom>
          </p:spPr>
        </p:pic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63DF5E9D-14C5-4BD0-95A7-0A7383560DDF}"/>
                </a:ext>
              </a:extLst>
            </p:cNvPr>
            <p:cNvSpPr/>
            <p:nvPr/>
          </p:nvSpPr>
          <p:spPr>
            <a:xfrm>
              <a:off x="473075" y="1155700"/>
              <a:ext cx="327025" cy="3270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3605F712-C310-4D59-B278-7462C2F3B5BB}"/>
                </a:ext>
              </a:extLst>
            </p:cNvPr>
            <p:cNvSpPr/>
            <p:nvPr/>
          </p:nvSpPr>
          <p:spPr>
            <a:xfrm>
              <a:off x="-32808" y="1319212"/>
              <a:ext cx="327025" cy="3270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6DE91B82-D02F-4C27-9E18-0FC7F41F1F83}"/>
                </a:ext>
              </a:extLst>
            </p:cNvPr>
            <p:cNvSpPr/>
            <p:nvPr/>
          </p:nvSpPr>
          <p:spPr>
            <a:xfrm>
              <a:off x="-627613" y="2159000"/>
              <a:ext cx="327025" cy="3270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EC1D6B1D-62EB-486F-813A-8B15755314F7}"/>
                </a:ext>
              </a:extLst>
            </p:cNvPr>
            <p:cNvSpPr/>
            <p:nvPr/>
          </p:nvSpPr>
          <p:spPr>
            <a:xfrm>
              <a:off x="-402188" y="3181262"/>
              <a:ext cx="327025" cy="3270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05104C51-9AE6-477F-8CE0-91EC7E2EE409}"/>
                </a:ext>
              </a:extLst>
            </p:cNvPr>
            <p:cNvSpPr/>
            <p:nvPr/>
          </p:nvSpPr>
          <p:spPr>
            <a:xfrm>
              <a:off x="-29634" y="3517812"/>
              <a:ext cx="327025" cy="3270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129914C2-C77F-49DC-87CA-4F13C7795250}"/>
                </a:ext>
              </a:extLst>
            </p:cNvPr>
            <p:cNvSpPr/>
            <p:nvPr/>
          </p:nvSpPr>
          <p:spPr>
            <a:xfrm>
              <a:off x="488597" y="3684499"/>
              <a:ext cx="327025" cy="3270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A0F66783-BA8E-467B-89FD-E8C57787B072}"/>
                </a:ext>
              </a:extLst>
            </p:cNvPr>
            <p:cNvSpPr/>
            <p:nvPr/>
          </p:nvSpPr>
          <p:spPr>
            <a:xfrm>
              <a:off x="1006828" y="3622851"/>
              <a:ext cx="327025" cy="3270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567E6125-A1E7-4CF4-B490-08D36D08B55A}"/>
                </a:ext>
              </a:extLst>
            </p:cNvPr>
            <p:cNvSpPr/>
            <p:nvPr/>
          </p:nvSpPr>
          <p:spPr>
            <a:xfrm>
              <a:off x="1775862" y="1901825"/>
              <a:ext cx="327025" cy="3270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9" name="圖片 28">
            <a:extLst>
              <a:ext uri="{FF2B5EF4-FFF2-40B4-BE49-F238E27FC236}">
                <a16:creationId xmlns:a16="http://schemas.microsoft.com/office/drawing/2014/main" id="{1F6B6DB1-F25B-478B-838C-7379FA61F0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5" t="57156"/>
          <a:stretch/>
        </p:blipFill>
        <p:spPr>
          <a:xfrm>
            <a:off x="1565787" y="4730145"/>
            <a:ext cx="1474466" cy="779170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988E5E0F-ACD3-46D1-8A8F-677CA944AD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15" b="56726"/>
          <a:stretch/>
        </p:blipFill>
        <p:spPr>
          <a:xfrm>
            <a:off x="6950905" y="4749811"/>
            <a:ext cx="1474466" cy="786978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0CE7A75D-6D86-4914-BA1F-FAE54CF30F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5" b="55830"/>
          <a:stretch/>
        </p:blipFill>
        <p:spPr>
          <a:xfrm>
            <a:off x="5164711" y="4728882"/>
            <a:ext cx="1474466" cy="803268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9BDA2320-98A6-43EB-B6DA-A443341DCB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57" r="53715"/>
          <a:stretch/>
        </p:blipFill>
        <p:spPr>
          <a:xfrm>
            <a:off x="3378517" y="4725076"/>
            <a:ext cx="1474466" cy="779156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BD87A219-2D12-4D03-8FD6-FB043304DB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269" y="5750008"/>
            <a:ext cx="4959350" cy="760656"/>
          </a:xfrm>
          <a:prstGeom prst="rect">
            <a:avLst/>
          </a:prstGeom>
        </p:spPr>
      </p:pic>
      <p:sp>
        <p:nvSpPr>
          <p:cNvPr id="34" name="橢圓 33">
            <a:extLst>
              <a:ext uri="{FF2B5EF4-FFF2-40B4-BE49-F238E27FC236}">
                <a16:creationId xmlns:a16="http://schemas.microsoft.com/office/drawing/2014/main" id="{2F8A46C7-008C-4C38-95E0-89B3F3D090B8}"/>
              </a:ext>
            </a:extLst>
          </p:cNvPr>
          <p:cNvSpPr/>
          <p:nvPr/>
        </p:nvSpPr>
        <p:spPr>
          <a:xfrm>
            <a:off x="6550237" y="640747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086485D3-2B1C-4245-A7DC-A43BD5D65D0F}"/>
              </a:ext>
            </a:extLst>
          </p:cNvPr>
          <p:cNvSpPr/>
          <p:nvPr/>
        </p:nvSpPr>
        <p:spPr>
          <a:xfrm>
            <a:off x="4764059" y="603761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4F8A422D-83B5-4317-870D-DCE6E74F5CED}"/>
              </a:ext>
            </a:extLst>
          </p:cNvPr>
          <p:cNvSpPr/>
          <p:nvPr/>
        </p:nvSpPr>
        <p:spPr>
          <a:xfrm>
            <a:off x="8256308" y="601475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811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C5A166-F6C2-4BC0-8D6D-AA6F13C9D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1377243"/>
            <a:ext cx="7704667" cy="1061157"/>
          </a:xfrm>
        </p:spPr>
        <p:txBody>
          <a:bodyPr/>
          <a:lstStyle/>
          <a:p>
            <a:pPr algn="l"/>
            <a:r>
              <a:rPr lang="en-US" altLang="zh-TW" dirty="0"/>
              <a:t>Theorem 3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內容版面配置區 2">
                <a:extLst>
                  <a:ext uri="{FF2B5EF4-FFF2-40B4-BE49-F238E27FC236}">
                    <a16:creationId xmlns:a16="http://schemas.microsoft.com/office/drawing/2014/main" id="{689C6ADF-2253-4430-8378-FFABCF0CA8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82663" y="2438400"/>
                <a:ext cx="7704137" cy="2246489"/>
              </a:xfrm>
            </p:spPr>
            <p:txBody>
              <a:bodyPr/>
              <a:lstStyle/>
              <a:p>
                <a:r>
                  <a:rPr lang="en-US" dirty="0"/>
                  <a:t>There exists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-error correcting cyclic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seperable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matrix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One-question-card or single-device design.</a:t>
                </a:r>
              </a:p>
            </p:txBody>
          </p:sp>
        </mc:Choice>
        <mc:Fallback xmlns="">
          <p:sp>
            <p:nvSpPr>
              <p:cNvPr id="4" name="內容版面配置區 2">
                <a:extLst>
                  <a:ext uri="{FF2B5EF4-FFF2-40B4-BE49-F238E27FC236}">
                    <a16:creationId xmlns:a16="http://schemas.microsoft.com/office/drawing/2014/main" id="{689C6ADF-2253-4430-8378-FFABCF0CA8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82663" y="2438400"/>
                <a:ext cx="7704137" cy="2246489"/>
              </a:xfrm>
              <a:blipFill>
                <a:blip r:embed="rId2"/>
                <a:stretch>
                  <a:fillRect l="-197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71142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9AB166-D27A-4C0A-AA0F-2550D1258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210732"/>
          </a:xfrm>
        </p:spPr>
        <p:txBody>
          <a:bodyPr/>
          <a:lstStyle/>
          <a:p>
            <a:pPr algn="l"/>
            <a:r>
              <a:rPr lang="en-US" altLang="zh-TW" dirty="0"/>
              <a:t>Proof.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004A9461-FB77-4698-B59A-A8BE2390FD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82133" y="1667933"/>
                <a:ext cx="7899400" cy="4331883"/>
              </a:xfrm>
            </p:spPr>
            <p:txBody>
              <a:bodyPr/>
              <a:lstStyle/>
              <a:p>
                <a:r>
                  <a:rPr lang="en-US" altLang="zh-TW" dirty="0"/>
                  <a:t>Find the primitive polynomial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dirty="0"/>
                  <a:t> of degree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dirty="0"/>
                  <a:t>.</a:t>
                </a:r>
              </a:p>
              <a:p>
                <a:r>
                  <a:rPr lang="en-US" altLang="zh-TW" dirty="0"/>
                  <a:t>Let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altLang="zh-TW" dirty="0"/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⋯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a de </a:t>
                </a:r>
                <a:r>
                  <a:rPr lang="en-US" altLang="zh-TW" dirty="0" err="1"/>
                  <a:t>Bruijn</a:t>
                </a:r>
                <a:r>
                  <a:rPr lang="en-US" altLang="zh-TW" dirty="0"/>
                  <a:t> sequence.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004A9461-FB77-4698-B59A-A8BE2390FD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82133" y="1667933"/>
                <a:ext cx="7899400" cy="4331883"/>
              </a:xfrm>
              <a:blipFill>
                <a:blip r:embed="rId2"/>
                <a:stretch>
                  <a:fillRect l="-19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461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BE3F65CD-E5FE-4E06-A837-D032F41ED7B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82133" y="457201"/>
                <a:ext cx="7704667" cy="965199"/>
              </a:xfrm>
            </p:spPr>
            <p:txBody>
              <a:bodyPr/>
              <a:lstStyle/>
              <a:p>
                <a:pPr algn="l"/>
                <a:r>
                  <a:rPr lang="en-US" altLang="zh-TW" dirty="0"/>
                  <a:t>For example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=31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BE3F65CD-E5FE-4E06-A837-D032F41ED7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82133" y="457201"/>
                <a:ext cx="7704667" cy="965199"/>
              </a:xfrm>
              <a:blipFill>
                <a:blip r:embed="rId2"/>
                <a:stretch>
                  <a:fillRect l="-2769" b="-1392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4C8CA58-E537-4C8C-8694-C7C078945D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82133" y="1762592"/>
                <a:ext cx="7704667" cy="3332816"/>
              </a:xfrm>
            </p:spPr>
            <p:txBody>
              <a:bodyPr/>
              <a:lstStyle/>
              <a:p>
                <a:r>
                  <a:rPr lang="en-US" altLang="zh-TW" dirty="0"/>
                  <a:t>Let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=1+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altLang="zh-TW" dirty="0"/>
                  <a:t>.</a:t>
                </a:r>
              </a:p>
              <a:p>
                <a:r>
                  <a:rPr lang="en-US" altLang="zh-TW" dirty="0"/>
                  <a:t>Then </a:t>
                </a:r>
              </a:p>
              <a:p>
                <a:endParaRPr lang="en-US" altLang="zh-TW" dirty="0"/>
              </a:p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1011010100011101111100100110000</a:t>
                </a:r>
              </a:p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1,2,5,11,22,13,26,21,10,20,8,17,3,7,14,29,27,23,15,31,30,28,25,18,4,9,19,6,12,24,16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4C8CA58-E537-4C8C-8694-C7C078945D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82133" y="1762592"/>
                <a:ext cx="7704667" cy="3332816"/>
              </a:xfrm>
              <a:blipFill>
                <a:blip r:embed="rId3"/>
                <a:stretch>
                  <a:fillRect l="-1978" r="-126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>
            <a:extLst>
              <a:ext uri="{FF2B5EF4-FFF2-40B4-BE49-F238E27FC236}">
                <a16:creationId xmlns:a16="http://schemas.microsoft.com/office/drawing/2014/main" id="{3734E7FD-2E6D-4ED6-86A1-BF4BEB7E7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64" y="3064166"/>
            <a:ext cx="8108404" cy="32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3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5A3474-29D9-4C8F-BD27-26F32999D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D00D38B-A2DA-4DD0-BEBA-8577CE1CC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4827" y="-1092034"/>
            <a:ext cx="2692403" cy="8923535"/>
          </a:xfr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FC78AB2C-1B37-4AEA-AA73-0D4A7E6ADF21}"/>
              </a:ext>
            </a:extLst>
          </p:cNvPr>
          <p:cNvSpPr/>
          <p:nvPr/>
        </p:nvSpPr>
        <p:spPr>
          <a:xfrm>
            <a:off x="431966" y="2315843"/>
            <a:ext cx="224171" cy="2451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28F051AF-F62A-4539-BA47-EB136FA25303}"/>
              </a:ext>
            </a:extLst>
          </p:cNvPr>
          <p:cNvSpPr/>
          <p:nvPr/>
        </p:nvSpPr>
        <p:spPr>
          <a:xfrm>
            <a:off x="656137" y="2590385"/>
            <a:ext cx="224171" cy="2451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F1DCF8A0-378E-40A2-A377-5F887E0059DA}"/>
              </a:ext>
            </a:extLst>
          </p:cNvPr>
          <p:cNvSpPr/>
          <p:nvPr/>
        </p:nvSpPr>
        <p:spPr>
          <a:xfrm>
            <a:off x="880308" y="2864927"/>
            <a:ext cx="224171" cy="2451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043AB029-8478-47EA-81F6-360E7F436F00}"/>
              </a:ext>
            </a:extLst>
          </p:cNvPr>
          <p:cNvSpPr/>
          <p:nvPr/>
        </p:nvSpPr>
        <p:spPr>
          <a:xfrm>
            <a:off x="1138933" y="3124618"/>
            <a:ext cx="224171" cy="2451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8A1E0751-795E-42DF-B346-EBE78A9E010D}"/>
              </a:ext>
            </a:extLst>
          </p:cNvPr>
          <p:cNvSpPr/>
          <p:nvPr/>
        </p:nvSpPr>
        <p:spPr>
          <a:xfrm>
            <a:off x="1426799" y="3369734"/>
            <a:ext cx="224171" cy="2451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0906B538-7508-4E35-AED8-F90A35E39C7C}"/>
              </a:ext>
            </a:extLst>
          </p:cNvPr>
          <p:cNvSpPr/>
          <p:nvPr/>
        </p:nvSpPr>
        <p:spPr>
          <a:xfrm>
            <a:off x="5947999" y="3666277"/>
            <a:ext cx="224171" cy="2451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D55371D9-82DC-41B7-B5E9-A35AB0E3FB0A}"/>
              </a:ext>
            </a:extLst>
          </p:cNvPr>
          <p:cNvSpPr/>
          <p:nvPr/>
        </p:nvSpPr>
        <p:spPr>
          <a:xfrm>
            <a:off x="5054766" y="3911393"/>
            <a:ext cx="224171" cy="2451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0343DBC8-298B-4EB5-8C48-0742D6BF08CF}"/>
              </a:ext>
            </a:extLst>
          </p:cNvPr>
          <p:cNvSpPr/>
          <p:nvPr/>
        </p:nvSpPr>
        <p:spPr>
          <a:xfrm>
            <a:off x="6527966" y="4181701"/>
            <a:ext cx="224171" cy="2451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DF4E2F9-DB28-48DA-843A-FD19E847E9B4}"/>
              </a:ext>
            </a:extLst>
          </p:cNvPr>
          <p:cNvSpPr/>
          <p:nvPr/>
        </p:nvSpPr>
        <p:spPr>
          <a:xfrm>
            <a:off x="8098533" y="4470820"/>
            <a:ext cx="224171" cy="2451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34870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35F327-19F8-402C-9FA4-B925978D3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1694925"/>
            <a:ext cx="7704667" cy="1017964"/>
          </a:xfrm>
        </p:spPr>
        <p:txBody>
          <a:bodyPr/>
          <a:lstStyle/>
          <a:p>
            <a:pPr algn="l"/>
            <a:r>
              <a:rPr lang="en-US" dirty="0"/>
              <a:t>Question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0A27EF5D-D6EF-4304-9A50-FEC4B0D014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51439" y="2518236"/>
                <a:ext cx="7566053" cy="1245302"/>
              </a:xfrm>
            </p:spPr>
            <p:txBody>
              <a:bodyPr/>
              <a:lstStyle/>
              <a:p>
                <a:r>
                  <a:rPr lang="en-US" dirty="0"/>
                  <a:t>For and positive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?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0A27EF5D-D6EF-4304-9A50-FEC4B0D014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51439" y="2518236"/>
                <a:ext cx="7566053" cy="1245302"/>
              </a:xfrm>
              <a:blipFill>
                <a:blip r:embed="rId2"/>
                <a:stretch>
                  <a:fillRect l="-201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26112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35F327-19F8-402C-9FA4-B925978D3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1" y="1011947"/>
            <a:ext cx="7704667" cy="1017964"/>
          </a:xfrm>
        </p:spPr>
        <p:txBody>
          <a:bodyPr/>
          <a:lstStyle/>
          <a:p>
            <a:pPr algn="l"/>
            <a:r>
              <a:rPr lang="en-US" dirty="0"/>
              <a:t>Question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0A27EF5D-D6EF-4304-9A50-FEC4B0D014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82131" y="1899302"/>
                <a:ext cx="7566053" cy="124530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-error-correcting?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0A27EF5D-D6EF-4304-9A50-FEC4B0D014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82131" y="1899302"/>
                <a:ext cx="7566053" cy="1245302"/>
              </a:xfrm>
              <a:blipFill>
                <a:blip r:embed="rId2"/>
                <a:stretch>
                  <a:fillRect l="-20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50F6DCB0-E869-4E0F-A080-F1042B95F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369" y="3013994"/>
            <a:ext cx="4199124" cy="339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463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35F327-19F8-402C-9FA4-B925978D3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645061"/>
            <a:ext cx="7704667" cy="1017964"/>
          </a:xfrm>
        </p:spPr>
        <p:txBody>
          <a:bodyPr/>
          <a:lstStyle/>
          <a:p>
            <a:pPr algn="l"/>
            <a:r>
              <a:rPr lang="en-US" dirty="0"/>
              <a:t>Question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A27EF5D-D6EF-4304-9A50-FEC4B0D0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439" y="1578931"/>
            <a:ext cx="7566053" cy="800205"/>
          </a:xfrm>
        </p:spPr>
        <p:txBody>
          <a:bodyPr/>
          <a:lstStyle/>
          <a:p>
            <a:r>
              <a:rPr lang="en-US" altLang="zh-TW" dirty="0"/>
              <a:t>One-question-card Reed-Solomon Code Magic Trick?</a:t>
            </a:r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EA973A3-88E9-46F5-B78D-778EBD0AD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66" y="2313091"/>
            <a:ext cx="5875867" cy="182381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2EA3A7D-2CD0-4936-9C86-70EFA51420BA}"/>
              </a:ext>
            </a:extLst>
          </p:cNvPr>
          <p:cNvSpPr/>
          <p:nvPr/>
        </p:nvSpPr>
        <p:spPr>
          <a:xfrm>
            <a:off x="1580444" y="4248624"/>
            <a:ext cx="670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Todd D. Mateer, A Reed-Solomon Code Magic Trick. </a:t>
            </a:r>
            <a:r>
              <a:rPr lang="zh-TW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Mathematics Magazine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87(2), (2014), 125-131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405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386798-1D09-4D32-87AA-917412D9E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172161B-574F-4E15-9F27-AA4FF8B09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47" y="1223695"/>
            <a:ext cx="3588106" cy="4410609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60C50E0-D8A2-4357-B17A-77C1BFE7AF75}"/>
              </a:ext>
            </a:extLst>
          </p:cNvPr>
          <p:cNvSpPr/>
          <p:nvPr/>
        </p:nvSpPr>
        <p:spPr>
          <a:xfrm>
            <a:off x="4743766" y="4435598"/>
            <a:ext cx="707270" cy="207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88E7F5C-9011-492D-B992-156C4C2818A0}"/>
              </a:ext>
            </a:extLst>
          </p:cNvPr>
          <p:cNvSpPr/>
          <p:nvPr/>
        </p:nvSpPr>
        <p:spPr>
          <a:xfrm>
            <a:off x="4627571" y="5127713"/>
            <a:ext cx="1288243" cy="409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832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62FA91-822E-4B67-BB9D-ED5C376EC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6" y="2438400"/>
            <a:ext cx="7704667" cy="1981200"/>
          </a:xfrm>
        </p:spPr>
        <p:txBody>
          <a:bodyPr/>
          <a:lstStyle/>
          <a:p>
            <a:r>
              <a:rPr lang="en-US" altLang="zh-TW" dirty="0"/>
              <a:t>Thanks!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6042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F62A7C-59F8-481A-A7B0-FD0B6F169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00B048B-4814-4A34-9344-117D4D498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41" y="1518651"/>
            <a:ext cx="6157649" cy="3820698"/>
          </a:xfrm>
          <a:prstGeom prst="rect">
            <a:avLst/>
          </a:prstGeom>
        </p:spPr>
      </p:pic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2F2E4ADC-3F5A-4BAB-9B4B-6D967D2BB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687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E48D89-04BA-4322-8749-957983B11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082" y="1899526"/>
            <a:ext cx="7704667" cy="877353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Question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B510AE0B-B922-471B-894A-42A44936F5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96701" y="2776879"/>
                <a:ext cx="6265427" cy="1193941"/>
              </a:xfrm>
            </p:spPr>
            <p:txBody>
              <a:bodyPr>
                <a:noAutofit/>
              </a:bodyPr>
              <a:lstStyle/>
              <a:p>
                <a:r>
                  <a:rPr lang="en-US" sz="2800" dirty="0"/>
                  <a:t>How about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 dirty="0"/>
                  <a:t> to any positive number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B510AE0B-B922-471B-894A-42A44936F5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96701" y="2776879"/>
                <a:ext cx="6265427" cy="1193941"/>
              </a:xfrm>
              <a:blipFill>
                <a:blip r:embed="rId2"/>
                <a:stretch>
                  <a:fillRect l="-3210" r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0540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D0AED573-C0F6-4589-9996-5A2AF2BC5923}"/>
                  </a:ext>
                </a:extLst>
              </p:cNvPr>
              <p:cNvSpPr txBox="1"/>
              <p:nvPr/>
            </p:nvSpPr>
            <p:spPr>
              <a:xfrm>
                <a:off x="1801851" y="1048358"/>
                <a:ext cx="5540298" cy="10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5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D0AED573-C0F6-4589-9996-5A2AF2BC5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851" y="1048358"/>
                <a:ext cx="5540298" cy="10346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44EE371-62B8-4194-AF18-4A18FEFC614C}"/>
              </a:ext>
            </a:extLst>
          </p:cNvPr>
          <p:cNvGraphicFramePr>
            <a:graphicFrameLocks noGrp="1"/>
          </p:cNvGraphicFramePr>
          <p:nvPr/>
        </p:nvGraphicFramePr>
        <p:xfrm>
          <a:off x="2035088" y="712882"/>
          <a:ext cx="52548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323">
                  <a:extLst>
                    <a:ext uri="{9D8B030D-6E8A-4147-A177-3AD203B41FA5}">
                      <a16:colId xmlns:a16="http://schemas.microsoft.com/office/drawing/2014/main" val="4088732730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575363185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4281583542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3208612710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22360947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713050616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233751666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71342086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675356409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3834136020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2125302076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3120924463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45382433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99813390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042636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1983555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321F8274-3318-4F5D-B4B1-1A1BBF26E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62" y="2869127"/>
            <a:ext cx="4748075" cy="27105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D1FFBA5-1106-4B04-A540-C580F0636695}"/>
              </a:ext>
            </a:extLst>
          </p:cNvPr>
          <p:cNvSpPr/>
          <p:nvPr/>
        </p:nvSpPr>
        <p:spPr>
          <a:xfrm>
            <a:off x="6208827" y="671907"/>
            <a:ext cx="959867" cy="1555996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C919E97-3485-4517-AE33-4F6BD18E35BF}"/>
              </a:ext>
            </a:extLst>
          </p:cNvPr>
          <p:cNvSpPr/>
          <p:nvPr/>
        </p:nvSpPr>
        <p:spPr>
          <a:xfrm>
            <a:off x="3350274" y="3562455"/>
            <a:ext cx="878195" cy="282067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603B07C-D0A3-4DDD-81B4-04076287F2E6}"/>
              </a:ext>
            </a:extLst>
          </p:cNvPr>
          <p:cNvSpPr/>
          <p:nvPr/>
        </p:nvSpPr>
        <p:spPr>
          <a:xfrm>
            <a:off x="5937706" y="3562455"/>
            <a:ext cx="878195" cy="282067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0C21381-86F7-4D8E-8D3F-1D346946C75D}"/>
              </a:ext>
            </a:extLst>
          </p:cNvPr>
          <p:cNvSpPr/>
          <p:nvPr/>
        </p:nvSpPr>
        <p:spPr>
          <a:xfrm>
            <a:off x="2860236" y="5123502"/>
            <a:ext cx="1327817" cy="282067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D2448D3-5883-457D-93BE-5EEB4FDBC585}"/>
              </a:ext>
            </a:extLst>
          </p:cNvPr>
          <p:cNvSpPr/>
          <p:nvPr/>
        </p:nvSpPr>
        <p:spPr>
          <a:xfrm>
            <a:off x="5443458" y="5123501"/>
            <a:ext cx="1327816" cy="282067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6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D0AED573-C0F6-4589-9996-5A2AF2BC5923}"/>
                  </a:ext>
                </a:extLst>
              </p:cNvPr>
              <p:cNvSpPr txBox="1"/>
              <p:nvPr/>
            </p:nvSpPr>
            <p:spPr>
              <a:xfrm>
                <a:off x="1801851" y="1048358"/>
                <a:ext cx="5540298" cy="10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5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D0AED573-C0F6-4589-9996-5A2AF2BC5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851" y="1048358"/>
                <a:ext cx="5540298" cy="10346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44EE371-62B8-4194-AF18-4A18FEFC614C}"/>
              </a:ext>
            </a:extLst>
          </p:cNvPr>
          <p:cNvGraphicFramePr>
            <a:graphicFrameLocks noGrp="1"/>
          </p:cNvGraphicFramePr>
          <p:nvPr/>
        </p:nvGraphicFramePr>
        <p:xfrm>
          <a:off x="2035088" y="712882"/>
          <a:ext cx="52548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323">
                  <a:extLst>
                    <a:ext uri="{9D8B030D-6E8A-4147-A177-3AD203B41FA5}">
                      <a16:colId xmlns:a16="http://schemas.microsoft.com/office/drawing/2014/main" val="4088732730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575363185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4281583542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3208612710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22360947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713050616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233751666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71342086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675356409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3834136020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2125302076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3120924463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45382433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998133904"/>
                    </a:ext>
                  </a:extLst>
                </a:gridCol>
                <a:gridCol w="350323">
                  <a:extLst>
                    <a:ext uri="{9D8B030D-6E8A-4147-A177-3AD203B41FA5}">
                      <a16:colId xmlns:a16="http://schemas.microsoft.com/office/drawing/2014/main" val="1042636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ourier" panose="02060409020205020404" pitchFamily="49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1983555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321F8274-3318-4F5D-B4B1-1A1BBF26E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62" y="2869127"/>
            <a:ext cx="4748075" cy="27105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D1FFBA5-1106-4B04-A540-C580F0636695}"/>
              </a:ext>
            </a:extLst>
          </p:cNvPr>
          <p:cNvSpPr/>
          <p:nvPr/>
        </p:nvSpPr>
        <p:spPr>
          <a:xfrm>
            <a:off x="5107505" y="671907"/>
            <a:ext cx="2061189" cy="1555996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C919E97-3485-4517-AE33-4F6BD18E35BF}"/>
              </a:ext>
            </a:extLst>
          </p:cNvPr>
          <p:cNvSpPr/>
          <p:nvPr/>
        </p:nvSpPr>
        <p:spPr>
          <a:xfrm>
            <a:off x="2900654" y="3562455"/>
            <a:ext cx="1327816" cy="282067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603B07C-D0A3-4DDD-81B4-04076287F2E6}"/>
              </a:ext>
            </a:extLst>
          </p:cNvPr>
          <p:cNvSpPr/>
          <p:nvPr/>
        </p:nvSpPr>
        <p:spPr>
          <a:xfrm>
            <a:off x="4971104" y="3562455"/>
            <a:ext cx="1844798" cy="282067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0C21381-86F7-4D8E-8D3F-1D346946C75D}"/>
              </a:ext>
            </a:extLst>
          </p:cNvPr>
          <p:cNvSpPr/>
          <p:nvPr/>
        </p:nvSpPr>
        <p:spPr>
          <a:xfrm>
            <a:off x="2339046" y="5123502"/>
            <a:ext cx="1849008" cy="282067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D2448D3-5883-457D-93BE-5EEB4FDBC585}"/>
              </a:ext>
            </a:extLst>
          </p:cNvPr>
          <p:cNvSpPr/>
          <p:nvPr/>
        </p:nvSpPr>
        <p:spPr>
          <a:xfrm>
            <a:off x="4971104" y="5123501"/>
            <a:ext cx="1800170" cy="282067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91C9BD9-E993-4C0B-9B4D-28DC3A4122F2}"/>
              </a:ext>
            </a:extLst>
          </p:cNvPr>
          <p:cNvSpPr/>
          <p:nvPr/>
        </p:nvSpPr>
        <p:spPr>
          <a:xfrm>
            <a:off x="5870346" y="4630098"/>
            <a:ext cx="900927" cy="282067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224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視差">
  <a:themeElements>
    <a:clrScheme name="視差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視差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視差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TM03457496[[fn=視差]]</Template>
  <TotalTime>951</TotalTime>
  <Words>586</Words>
  <Application>Microsoft Office PowerPoint</Application>
  <PresentationFormat>如螢幕大小 (4:3)</PresentationFormat>
  <Paragraphs>258</Paragraphs>
  <Slides>50</Slides>
  <Notes>2</Notes>
  <HiddenSlides>5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59" baseType="lpstr">
      <vt:lpstr>新細明體</vt:lpstr>
      <vt:lpstr>Arial</vt:lpstr>
      <vt:lpstr>Arial Black</vt:lpstr>
      <vt:lpstr>Calibri</vt:lpstr>
      <vt:lpstr>Cambria Math</vt:lpstr>
      <vt:lpstr>Corbel</vt:lpstr>
      <vt:lpstr>Courier</vt:lpstr>
      <vt:lpstr>Times New Roman</vt:lpstr>
      <vt:lpstr>視差</vt:lpstr>
      <vt:lpstr>Magic tricks,  Group testing and de Bruijn sequences</vt:lpstr>
      <vt:lpstr>PowerPoint 簡報</vt:lpstr>
      <vt:lpstr>PowerPoint 簡報</vt:lpstr>
      <vt:lpstr>PowerPoint 簡報</vt:lpstr>
      <vt:lpstr>PowerPoint 簡報</vt:lpstr>
      <vt:lpstr>PowerPoint 簡報</vt:lpstr>
      <vt:lpstr>Question 1:</vt:lpstr>
      <vt:lpstr>PowerPoint 簡報</vt:lpstr>
      <vt:lpstr>PowerPoint 簡報</vt:lpstr>
      <vt:lpstr>PowerPoint 簡報</vt:lpstr>
      <vt:lpstr>PowerPoint 簡報</vt:lpstr>
      <vt:lpstr>PowerPoint 簡報</vt:lpstr>
      <vt:lpstr>Theorem 1</vt:lpstr>
      <vt:lpstr>PowerPoint 簡報</vt:lpstr>
      <vt:lpstr>PowerPoint 簡報</vt:lpstr>
      <vt:lpstr>PowerPoint 簡報</vt:lpstr>
      <vt:lpstr>Question 2:</vt:lpstr>
      <vt:lpstr>PowerPoint 簡報</vt:lpstr>
      <vt:lpstr>PowerPoint 簡報</vt:lpstr>
      <vt:lpstr>PowerPoint 簡報</vt:lpstr>
      <vt:lpstr>De Bruijn Sequences</vt:lpstr>
      <vt:lpstr>PowerPoint 簡報</vt:lpstr>
      <vt:lpstr>PowerPoint 簡報</vt:lpstr>
      <vt:lpstr>PowerPoint 簡報</vt:lpstr>
      <vt:lpstr>備用</vt:lpstr>
      <vt:lpstr>Theorem 2</vt:lpstr>
      <vt:lpstr>Question</vt:lpstr>
      <vt:lpstr>For example: n=12</vt:lpstr>
      <vt:lpstr>PowerPoint 簡報</vt:lpstr>
      <vt:lpstr>For example: n=10</vt:lpstr>
      <vt:lpstr>PowerPoint 簡報</vt:lpstr>
      <vt:lpstr>For example: n=9</vt:lpstr>
      <vt:lpstr>PowerPoint 簡報</vt:lpstr>
      <vt:lpstr>No Eularian cycle(disconnected)</vt:lpstr>
      <vt:lpstr>1-error correcting version</vt:lpstr>
      <vt:lpstr>Hamming Code</vt:lpstr>
      <vt:lpstr>PowerPoint 簡報</vt:lpstr>
      <vt:lpstr>Theorem 1’</vt:lpstr>
      <vt:lpstr>For example: n=12</vt:lpstr>
      <vt:lpstr>Question</vt:lpstr>
      <vt:lpstr>PowerPoint 簡報</vt:lpstr>
      <vt:lpstr>PowerPoint 簡報</vt:lpstr>
      <vt:lpstr>Theorem 3 </vt:lpstr>
      <vt:lpstr>Proof.</vt:lpstr>
      <vt:lpstr>For example n=31</vt:lpstr>
      <vt:lpstr>PowerPoint 簡報</vt:lpstr>
      <vt:lpstr>Question</vt:lpstr>
      <vt:lpstr>Question</vt:lpstr>
      <vt:lpstr>Question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Magic tricks,  Group testing and de Bruijn sequences</dc:title>
  <dc:creator>davidguo</dc:creator>
  <cp:lastModifiedBy>DavidGuo</cp:lastModifiedBy>
  <cp:revision>69</cp:revision>
  <dcterms:created xsi:type="dcterms:W3CDTF">2019-08-13T14:08:45Z</dcterms:created>
  <dcterms:modified xsi:type="dcterms:W3CDTF">2019-08-19T04:53:56Z</dcterms:modified>
</cp:coreProperties>
</file>