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14" r:id="rId3"/>
    <p:sldId id="415" r:id="rId4"/>
    <p:sldId id="416" r:id="rId5"/>
    <p:sldId id="417" r:id="rId6"/>
    <p:sldId id="405" r:id="rId7"/>
    <p:sldId id="402" r:id="rId8"/>
    <p:sldId id="403" r:id="rId9"/>
    <p:sldId id="404" r:id="rId10"/>
    <p:sldId id="413" r:id="rId11"/>
    <p:sldId id="406" r:id="rId12"/>
    <p:sldId id="366" r:id="rId13"/>
    <p:sldId id="408" r:id="rId14"/>
    <p:sldId id="373" r:id="rId15"/>
    <p:sldId id="374" r:id="rId16"/>
    <p:sldId id="376" r:id="rId17"/>
    <p:sldId id="375" r:id="rId18"/>
    <p:sldId id="391" r:id="rId19"/>
    <p:sldId id="409" r:id="rId20"/>
    <p:sldId id="377" r:id="rId21"/>
    <p:sldId id="379" r:id="rId22"/>
    <p:sldId id="378" r:id="rId23"/>
    <p:sldId id="410" r:id="rId24"/>
    <p:sldId id="380" r:id="rId25"/>
    <p:sldId id="385" r:id="rId26"/>
    <p:sldId id="387" r:id="rId27"/>
    <p:sldId id="411" r:id="rId28"/>
    <p:sldId id="388" r:id="rId29"/>
    <p:sldId id="394" r:id="rId30"/>
    <p:sldId id="392" r:id="rId31"/>
    <p:sldId id="399" r:id="rId32"/>
    <p:sldId id="397" r:id="rId33"/>
    <p:sldId id="398" r:id="rId34"/>
    <p:sldId id="400" r:id="rId35"/>
    <p:sldId id="401" r:id="rId36"/>
    <p:sldId id="365" r:id="rId37"/>
    <p:sldId id="308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8000"/>
    <a:srgbClr val="FF99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6391" autoAdjust="0"/>
  </p:normalViewPr>
  <p:slideViewPr>
    <p:cSldViewPr snapToGrid="0">
      <p:cViewPr varScale="1">
        <p:scale>
          <a:sx n="59" d="100"/>
          <a:sy n="59" d="100"/>
        </p:scale>
        <p:origin x="60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C847-6963-4C59-B185-BD02697F22D2}" type="datetimeFigureOut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D39C-2CD8-46ED-8EAC-C59F957184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5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B24D-CD17-41DE-8BFF-B4FB894D4B1A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42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6C7B-4890-4D38-A84F-78F495B7ADC0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C34-4FA5-42ED-B066-D45952008184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75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BC2-5498-42DE-B07D-A8C4F20B0F64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5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3E8F-5AB7-4E33-B0A3-59F7E47BA86C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9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F0E5-261E-4AB3-BF43-77723A8BF165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29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5E55-6C92-4F72-BFFF-57B5A68B47F6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1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16B0-2E94-4785-B3D3-A275028D265C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2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7434-82FD-4064-A5B8-B72598A0AB6C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62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A8-A3AF-4F5B-AAF4-8CB2EA5511EA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74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418E-BA00-438F-A4B5-6735B40F2443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3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AC83-D28C-469F-A895-2EC2526E6DB8}" type="datetime1">
              <a:rPr lang="zh-TW" altLang="en-US" smtClean="0"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5ADD-A7B8-4D9B-8C89-13453F89A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5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tm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tmp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3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168" y="984740"/>
            <a:ext cx="11962014" cy="1257298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 transferability 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domination 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chordal graphs and cactus 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78571" y="4956597"/>
            <a:ext cx="3807068" cy="1626424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褚冠廷</a:t>
            </a:r>
            <a:endParaRPr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林武雄</a:t>
            </a:r>
            <a:endParaRPr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sym typeface="Wingdings 2"/>
              </a:rPr>
              <a:t></a:t>
            </a:r>
            <a:r>
              <a:rPr lang="en-US" altLang="zh-TW" sz="2800" b="1" dirty="0">
                <a:sym typeface="Wingdings 2"/>
              </a:rPr>
              <a:t> </a:t>
            </a:r>
            <a:r>
              <a:rPr lang="en-US" altLang="zh-TW" sz="2800" b="1" dirty="0" smtClean="0">
                <a:sym typeface="Wingdings 2"/>
              </a:rPr>
              <a:t>	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陳秋媛 交通大學</a:t>
            </a:r>
            <a:endParaRPr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6895" y="2593484"/>
            <a:ext cx="11962014" cy="1705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29986" y="2593484"/>
            <a:ext cx="11962014" cy="61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強弦圖 及 仙人掌圖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29986" y="3173808"/>
            <a:ext cx="11962014" cy="69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zh-TW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控制集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29986" y="3865925"/>
            <a:ext cx="11962014" cy="6698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相互可轉換問題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008631" y="6313318"/>
            <a:ext cx="2743200" cy="365125"/>
          </a:xfrm>
        </p:spPr>
        <p:txBody>
          <a:bodyPr/>
          <a:lstStyle/>
          <a:p>
            <a:fld id="{3C585ADD-A7B8-4D9B-8C89-13453F89A137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53" y="1757611"/>
            <a:ext cx="7751699" cy="14829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3" y="271955"/>
            <a:ext cx="7616751" cy="132465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802" y="3125365"/>
            <a:ext cx="8467098" cy="192851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64" y="5293700"/>
            <a:ext cx="7909969" cy="1384743"/>
          </a:xfrm>
          <a:prstGeom prst="rect">
            <a:avLst/>
          </a:prstGeom>
        </p:spPr>
      </p:pic>
      <p:cxnSp>
        <p:nvCxnSpPr>
          <p:cNvPr id="29" name="直線單箭頭接點 28"/>
          <p:cNvCxnSpPr/>
          <p:nvPr/>
        </p:nvCxnSpPr>
        <p:spPr>
          <a:xfrm>
            <a:off x="2809301" y="5351104"/>
            <a:ext cx="894939" cy="172016"/>
          </a:xfrm>
          <a:prstGeom prst="straightConnector1">
            <a:avLst/>
          </a:prstGeom>
          <a:ln w="1016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1850" y="2258378"/>
            <a:ext cx="10515600" cy="1305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2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6713" y="2246313"/>
            <a:ext cx="11825287" cy="1041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2" y="3558716"/>
            <a:ext cx="8115645" cy="103919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853984" y="3558716"/>
            <a:ext cx="28853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伺服器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(server)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配置</a:t>
            </a:r>
            <a:endParaRPr lang="zh-TW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1850" y="2183076"/>
            <a:ext cx="10515600" cy="1305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Results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6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3219578"/>
            <a:ext cx="9442939" cy="18065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5339124"/>
            <a:ext cx="11436562" cy="10866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4" y="580291"/>
            <a:ext cx="10733333" cy="186666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0240690" y="199252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0799029" y="2325038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672049" y="2330580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9672049" y="2900305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799028" y="2900305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0240691" y="329051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stCxn id="6" idx="3"/>
            <a:endCxn id="8" idx="7"/>
          </p:cNvCxnSpPr>
          <p:nvPr/>
        </p:nvCxnSpPr>
        <p:spPr>
          <a:xfrm flipH="1">
            <a:off x="9778479" y="2091864"/>
            <a:ext cx="480472" cy="255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6" idx="5"/>
            <a:endCxn id="7" idx="1"/>
          </p:cNvCxnSpPr>
          <p:nvPr/>
        </p:nvCxnSpPr>
        <p:spPr>
          <a:xfrm>
            <a:off x="10347120" y="2091864"/>
            <a:ext cx="470170" cy="250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8" idx="4"/>
            <a:endCxn id="9" idx="0"/>
          </p:cNvCxnSpPr>
          <p:nvPr/>
        </p:nvCxnSpPr>
        <p:spPr>
          <a:xfrm>
            <a:off x="9734395" y="2446958"/>
            <a:ext cx="0" cy="453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7" idx="4"/>
            <a:endCxn id="10" idx="0"/>
          </p:cNvCxnSpPr>
          <p:nvPr/>
        </p:nvCxnSpPr>
        <p:spPr>
          <a:xfrm flipH="1">
            <a:off x="10861374" y="2441416"/>
            <a:ext cx="1" cy="458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9" idx="5"/>
            <a:endCxn id="11" idx="1"/>
          </p:cNvCxnSpPr>
          <p:nvPr/>
        </p:nvCxnSpPr>
        <p:spPr>
          <a:xfrm>
            <a:off x="9778479" y="2999640"/>
            <a:ext cx="480473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10" idx="3"/>
            <a:endCxn id="11" idx="7"/>
          </p:cNvCxnSpPr>
          <p:nvPr/>
        </p:nvCxnSpPr>
        <p:spPr>
          <a:xfrm flipH="1">
            <a:off x="10347121" y="2999640"/>
            <a:ext cx="470168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10240690" y="199252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240689" y="328748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148024" y="1701657"/>
            <a:ext cx="3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9335217" y="2160405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9335507" y="286879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0095857" y="3376675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0902301" y="286879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0891128" y="2165922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03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38" y="302501"/>
            <a:ext cx="5819048" cy="4666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39" y="799841"/>
            <a:ext cx="4257143" cy="4190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98" y="4115010"/>
            <a:ext cx="8288575" cy="26990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857" y="1337487"/>
            <a:ext cx="5914286" cy="16857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079" y="3140446"/>
            <a:ext cx="6580952" cy="9142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78995" y="1810693"/>
            <a:ext cx="90534" cy="27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6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22" y="1376980"/>
            <a:ext cx="10613302" cy="14200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80" y="3919815"/>
            <a:ext cx="6401669" cy="9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31" y="679655"/>
            <a:ext cx="7552381" cy="18571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12" y="3293845"/>
            <a:ext cx="3095238" cy="4285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244" y="3846129"/>
            <a:ext cx="7247619" cy="12666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452" y="5164984"/>
            <a:ext cx="7495238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944" y="361173"/>
            <a:ext cx="8038095" cy="13047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90" y="1869606"/>
            <a:ext cx="8695238" cy="12952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490" y="3386944"/>
            <a:ext cx="6733333" cy="12095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63" y="4597300"/>
            <a:ext cx="9380952" cy="371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363" y="4994130"/>
            <a:ext cx="6285714" cy="3904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098" y="5410007"/>
            <a:ext cx="8380952" cy="4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754" y="5782656"/>
            <a:ext cx="8800000" cy="4476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728" y="6466258"/>
            <a:ext cx="8504762" cy="3619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03814" y="3340386"/>
            <a:ext cx="6691009" cy="1238656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503814" y="6405817"/>
            <a:ext cx="8504762" cy="40476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399944" y="335772"/>
            <a:ext cx="8038095" cy="1358292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3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686928" y="2498514"/>
            <a:ext cx="8079148" cy="1305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)-domination</a:t>
            </a:r>
            <a:b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)-2-stability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9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2312167"/>
            <a:ext cx="10515600" cy="1305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04" y="304149"/>
            <a:ext cx="7904762" cy="12380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96" y="4132889"/>
            <a:ext cx="8133333" cy="12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004" y="5541548"/>
            <a:ext cx="8180952" cy="371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004" y="6053649"/>
            <a:ext cx="7076190" cy="7619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004" y="1786496"/>
            <a:ext cx="7904762" cy="20761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37337" y="205437"/>
            <a:ext cx="7480286" cy="1372399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9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64" y="622504"/>
            <a:ext cx="9133333" cy="13047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073" y="2456766"/>
            <a:ext cx="7695238" cy="8190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14" y="3401577"/>
            <a:ext cx="7638095" cy="8285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020" y="4869891"/>
            <a:ext cx="7371428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78" y="465994"/>
            <a:ext cx="5250646" cy="5154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78" y="1201260"/>
            <a:ext cx="10228571" cy="12666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78" y="2625480"/>
            <a:ext cx="7990476" cy="733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676" y="3543510"/>
            <a:ext cx="4066605" cy="32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1850" y="2498514"/>
            <a:ext cx="10515600" cy="1305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1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78" y="406769"/>
            <a:ext cx="8780952" cy="200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925" y="2717871"/>
            <a:ext cx="8761905" cy="9142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25" y="4513919"/>
            <a:ext cx="3485714" cy="4190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264" y="5149804"/>
            <a:ext cx="7561905" cy="132381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06769" y="5123431"/>
            <a:ext cx="7352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6238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25" y="566184"/>
            <a:ext cx="3485714" cy="4190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24" y="2598455"/>
            <a:ext cx="7742857" cy="12952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77" y="4188141"/>
            <a:ext cx="10619048" cy="80952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09" y="5134190"/>
            <a:ext cx="8200000" cy="172381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49079" y="1098492"/>
            <a:ext cx="112895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49079" y="2602755"/>
            <a:ext cx="9310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</a:p>
        </p:txBody>
      </p:sp>
      <p:sp>
        <p:nvSpPr>
          <p:cNvPr id="3" name="矩形 2"/>
          <p:cNvSpPr/>
          <p:nvPr/>
        </p:nvSpPr>
        <p:spPr>
          <a:xfrm>
            <a:off x="2104406" y="4214517"/>
            <a:ext cx="621209" cy="40476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409591" y="4215395"/>
            <a:ext cx="2875085" cy="40476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757" y="1182319"/>
            <a:ext cx="7676190" cy="12190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06896" y="4040296"/>
            <a:ext cx="10895666" cy="27913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3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25" y="566184"/>
            <a:ext cx="3485714" cy="4190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30" y="1125132"/>
            <a:ext cx="7666667" cy="12666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424" y="2598455"/>
            <a:ext cx="7742857" cy="129523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391" y="4418083"/>
            <a:ext cx="9095238" cy="172381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49079" y="1098492"/>
            <a:ext cx="112895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49079" y="2602755"/>
            <a:ext cx="9310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</a:p>
        </p:txBody>
      </p:sp>
      <p:sp>
        <p:nvSpPr>
          <p:cNvPr id="14" name="矩形 13"/>
          <p:cNvSpPr/>
          <p:nvPr/>
        </p:nvSpPr>
        <p:spPr>
          <a:xfrm>
            <a:off x="2145325" y="4325816"/>
            <a:ext cx="9175304" cy="19606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776546" y="5703523"/>
            <a:ext cx="2074986" cy="44716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0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1850" y="2247622"/>
            <a:ext cx="10515600" cy="1305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2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10" y="398250"/>
            <a:ext cx="4933333" cy="5047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54" y="1147058"/>
            <a:ext cx="5923809" cy="4666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10" y="1813811"/>
            <a:ext cx="4180952" cy="3904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150" y="2645121"/>
            <a:ext cx="6676190" cy="16380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097" y="4644922"/>
            <a:ext cx="8409524" cy="4666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097" y="5340195"/>
            <a:ext cx="9419048" cy="7523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287" y="6329974"/>
            <a:ext cx="6780952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27" y="2882185"/>
            <a:ext cx="5600000" cy="4476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48" y="3351545"/>
            <a:ext cx="8705209" cy="25480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68" y="6064577"/>
            <a:ext cx="11838095" cy="552381"/>
          </a:xfrm>
          <a:prstGeom prst="rect">
            <a:avLst/>
          </a:prstGeom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1472552" y="232533"/>
            <a:ext cx="347064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main result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374" y="885600"/>
            <a:ext cx="7561905" cy="13238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01947" y="207132"/>
            <a:ext cx="9579906" cy="213771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9684" y="6046327"/>
            <a:ext cx="11997462" cy="62083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43907" y="494440"/>
            <a:ext cx="6442075" cy="8207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07" y="1402863"/>
            <a:ext cx="5427362" cy="8994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907" y="2486974"/>
            <a:ext cx="4798044" cy="100424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244" y="3816191"/>
            <a:ext cx="6855071" cy="101241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412" y="5003979"/>
            <a:ext cx="4727708" cy="15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272" y="1120145"/>
            <a:ext cx="7676190" cy="1219048"/>
          </a:xfrm>
          <a:prstGeom prst="rect">
            <a:avLst/>
          </a:prstGeom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1624952" y="384933"/>
            <a:ext cx="347064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main result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4347" y="359532"/>
            <a:ext cx="9579906" cy="213771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87" y="6118569"/>
            <a:ext cx="4292562" cy="48140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952" y="2595261"/>
            <a:ext cx="8515114" cy="192241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425" y="4615691"/>
            <a:ext cx="7958674" cy="14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1554347" y="497998"/>
            <a:ext cx="347064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main result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4347" y="359532"/>
            <a:ext cx="9579906" cy="213771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44" y="1121890"/>
            <a:ext cx="7742857" cy="12952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24" y="2990682"/>
            <a:ext cx="5666667" cy="9238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347" y="4232652"/>
            <a:ext cx="9533333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16" y="1173674"/>
            <a:ext cx="11600000" cy="4761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6" y="1761137"/>
            <a:ext cx="10580952" cy="4380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16" y="5742952"/>
            <a:ext cx="10009524" cy="5047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28" y="6183073"/>
            <a:ext cx="8266667" cy="533333"/>
          </a:xfrm>
          <a:prstGeom prst="rect">
            <a:avLst/>
          </a:prstGeom>
        </p:spPr>
      </p:pic>
      <p:sp>
        <p:nvSpPr>
          <p:cNvPr id="7" name="標題 2"/>
          <p:cNvSpPr txBox="1">
            <a:spLocks/>
          </p:cNvSpPr>
          <p:nvPr/>
        </p:nvSpPr>
        <p:spPr>
          <a:xfrm>
            <a:off x="468016" y="367953"/>
            <a:ext cx="5878468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third main result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25" y="3070986"/>
            <a:ext cx="3186820" cy="1939490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95" y="2381061"/>
            <a:ext cx="2989009" cy="3366960"/>
          </a:xfrm>
          <a:prstGeom prst="rect">
            <a:avLst/>
          </a:prstGeom>
          <a:ln>
            <a:noFill/>
          </a:ln>
        </p:spPr>
      </p:pic>
      <p:sp>
        <p:nvSpPr>
          <p:cNvPr id="10" name="橢圓 9"/>
          <p:cNvSpPr/>
          <p:nvPr/>
        </p:nvSpPr>
        <p:spPr>
          <a:xfrm>
            <a:off x="4495778" y="2910951"/>
            <a:ext cx="1008729" cy="104959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323757" y="4146477"/>
            <a:ext cx="537949" cy="58848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334998" y="3150606"/>
            <a:ext cx="782394" cy="78578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474365" y="3691176"/>
            <a:ext cx="1100023" cy="74870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106970" y="2227157"/>
            <a:ext cx="3168713" cy="16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1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45" y="485236"/>
            <a:ext cx="8428571" cy="5142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14" y="1114684"/>
            <a:ext cx="7066667" cy="466667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73" y="1911218"/>
            <a:ext cx="2915843" cy="3284542"/>
          </a:xfrm>
          <a:prstGeom prst="rect">
            <a:avLst/>
          </a:prstGeom>
          <a:ln>
            <a:noFill/>
          </a:ln>
        </p:spPr>
      </p:pic>
      <p:sp>
        <p:nvSpPr>
          <p:cNvPr id="7" name="橢圓 6"/>
          <p:cNvSpPr/>
          <p:nvPr/>
        </p:nvSpPr>
        <p:spPr>
          <a:xfrm>
            <a:off x="6257635" y="2493047"/>
            <a:ext cx="782394" cy="98161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895920" y="4865884"/>
            <a:ext cx="714680" cy="25837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68237" y="1766368"/>
            <a:ext cx="3168713" cy="16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592" y="4800434"/>
            <a:ext cx="3848769" cy="17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1231220" y="479891"/>
            <a:ext cx="3841518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20" y="1232459"/>
            <a:ext cx="9438095" cy="251428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77" y="3964731"/>
            <a:ext cx="8819048" cy="12857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77" y="5468431"/>
            <a:ext cx="6723809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14" y="1287783"/>
            <a:ext cx="7542695" cy="6681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14" y="2389074"/>
            <a:ext cx="9508379" cy="9384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14" y="3525529"/>
            <a:ext cx="5467853" cy="9921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414" y="4715672"/>
            <a:ext cx="10924139" cy="10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252809"/>
            <a:ext cx="10428571" cy="6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thank Prof. G.J. Chang a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S.C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Liaw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en-US" altLang="zh-TW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zh-TW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for your attention.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5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5" y="617661"/>
            <a:ext cx="9095903" cy="6973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1" y="1510568"/>
            <a:ext cx="11019047" cy="125714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32385" y="3974123"/>
            <a:ext cx="659423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307014" y="3974123"/>
            <a:ext cx="659423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718" y="5041646"/>
            <a:ext cx="1266667" cy="35238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801" y="5055326"/>
            <a:ext cx="1247619" cy="3428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191" y="2866709"/>
            <a:ext cx="1961905" cy="207619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7992" y="2742899"/>
            <a:ext cx="1895238" cy="220000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8449407" y="1559260"/>
            <a:ext cx="11430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控制集</a:t>
            </a:r>
            <a:endParaRPr lang="en-US" altLang="zh-TW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863" y="5666076"/>
            <a:ext cx="8075460" cy="11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1" y="1927909"/>
            <a:ext cx="10285714" cy="11333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91" y="3656788"/>
            <a:ext cx="9323809" cy="11809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1" y="5155040"/>
            <a:ext cx="9095238" cy="1228571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8849021" y="595951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9407360" y="928460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280380" y="934002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280380" y="1503727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9407359" y="1503727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849022" y="1893934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stCxn id="6" idx="3"/>
            <a:endCxn id="8" idx="7"/>
          </p:cNvCxnSpPr>
          <p:nvPr/>
        </p:nvCxnSpPr>
        <p:spPr>
          <a:xfrm flipH="1">
            <a:off x="8386810" y="695286"/>
            <a:ext cx="480472" cy="255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6" idx="5"/>
            <a:endCxn id="7" idx="1"/>
          </p:cNvCxnSpPr>
          <p:nvPr/>
        </p:nvCxnSpPr>
        <p:spPr>
          <a:xfrm>
            <a:off x="8955451" y="695286"/>
            <a:ext cx="470170" cy="250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8" idx="4"/>
            <a:endCxn id="9" idx="0"/>
          </p:cNvCxnSpPr>
          <p:nvPr/>
        </p:nvCxnSpPr>
        <p:spPr>
          <a:xfrm>
            <a:off x="8342726" y="1050380"/>
            <a:ext cx="0" cy="453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7" idx="4"/>
            <a:endCxn id="10" idx="0"/>
          </p:cNvCxnSpPr>
          <p:nvPr/>
        </p:nvCxnSpPr>
        <p:spPr>
          <a:xfrm flipH="1">
            <a:off x="9469705" y="1044838"/>
            <a:ext cx="1" cy="458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9" idx="5"/>
            <a:endCxn id="11" idx="1"/>
          </p:cNvCxnSpPr>
          <p:nvPr/>
        </p:nvCxnSpPr>
        <p:spPr>
          <a:xfrm>
            <a:off x="8386810" y="1603062"/>
            <a:ext cx="480473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10" idx="3"/>
            <a:endCxn id="11" idx="7"/>
          </p:cNvCxnSpPr>
          <p:nvPr/>
        </p:nvCxnSpPr>
        <p:spPr>
          <a:xfrm flipH="1">
            <a:off x="8955452" y="1603062"/>
            <a:ext cx="470168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8849021" y="595951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8849020" y="1890904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8756355" y="305079"/>
            <a:ext cx="3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943548" y="76382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943838" y="1472219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8704188" y="198009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510632" y="1472219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9499459" y="769344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75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2236863"/>
            <a:ext cx="10515600" cy="1305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quick scan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3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3659833" y="1409276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218172" y="1741785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091192" y="1747327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91192" y="231705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218171" y="231705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659834" y="270725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3" idx="3"/>
            <a:endCxn id="5" idx="7"/>
          </p:cNvCxnSpPr>
          <p:nvPr/>
        </p:nvCxnSpPr>
        <p:spPr>
          <a:xfrm flipH="1">
            <a:off x="3197622" y="1508611"/>
            <a:ext cx="480472" cy="255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3" idx="5"/>
            <a:endCxn id="4" idx="1"/>
          </p:cNvCxnSpPr>
          <p:nvPr/>
        </p:nvCxnSpPr>
        <p:spPr>
          <a:xfrm>
            <a:off x="3766263" y="1508611"/>
            <a:ext cx="470170" cy="250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5" idx="4"/>
            <a:endCxn id="6" idx="0"/>
          </p:cNvCxnSpPr>
          <p:nvPr/>
        </p:nvCxnSpPr>
        <p:spPr>
          <a:xfrm>
            <a:off x="3153538" y="1863705"/>
            <a:ext cx="0" cy="453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4" idx="4"/>
            <a:endCxn id="7" idx="0"/>
          </p:cNvCxnSpPr>
          <p:nvPr/>
        </p:nvCxnSpPr>
        <p:spPr>
          <a:xfrm flipH="1">
            <a:off x="4280517" y="1858163"/>
            <a:ext cx="1" cy="458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6" idx="5"/>
            <a:endCxn id="8" idx="1"/>
          </p:cNvCxnSpPr>
          <p:nvPr/>
        </p:nvCxnSpPr>
        <p:spPr>
          <a:xfrm>
            <a:off x="3197622" y="2416387"/>
            <a:ext cx="480473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7" idx="3"/>
            <a:endCxn id="8" idx="7"/>
          </p:cNvCxnSpPr>
          <p:nvPr/>
        </p:nvCxnSpPr>
        <p:spPr>
          <a:xfrm flipH="1">
            <a:off x="3766264" y="2416387"/>
            <a:ext cx="470168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3659833" y="1409276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659832" y="2704229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242440" y="1409276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8800779" y="1741785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673799" y="1747327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673799" y="231705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8800778" y="2317052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8242441" y="270725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>
            <a:stCxn id="17" idx="3"/>
            <a:endCxn id="19" idx="7"/>
          </p:cNvCxnSpPr>
          <p:nvPr/>
        </p:nvCxnSpPr>
        <p:spPr>
          <a:xfrm flipH="1">
            <a:off x="7780229" y="1508611"/>
            <a:ext cx="480472" cy="255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7" idx="5"/>
            <a:endCxn id="18" idx="1"/>
          </p:cNvCxnSpPr>
          <p:nvPr/>
        </p:nvCxnSpPr>
        <p:spPr>
          <a:xfrm>
            <a:off x="8348870" y="1508611"/>
            <a:ext cx="470170" cy="250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9" idx="4"/>
            <a:endCxn id="20" idx="0"/>
          </p:cNvCxnSpPr>
          <p:nvPr/>
        </p:nvCxnSpPr>
        <p:spPr>
          <a:xfrm>
            <a:off x="7736145" y="1863705"/>
            <a:ext cx="0" cy="453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8" idx="4"/>
            <a:endCxn id="21" idx="0"/>
          </p:cNvCxnSpPr>
          <p:nvPr/>
        </p:nvCxnSpPr>
        <p:spPr>
          <a:xfrm flipH="1">
            <a:off x="8863124" y="1858163"/>
            <a:ext cx="1" cy="458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20" idx="5"/>
            <a:endCxn id="22" idx="1"/>
          </p:cNvCxnSpPr>
          <p:nvPr/>
        </p:nvCxnSpPr>
        <p:spPr>
          <a:xfrm>
            <a:off x="7780229" y="2416387"/>
            <a:ext cx="480473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21" idx="3"/>
            <a:endCxn id="22" idx="7"/>
          </p:cNvCxnSpPr>
          <p:nvPr/>
        </p:nvCxnSpPr>
        <p:spPr>
          <a:xfrm flipH="1">
            <a:off x="8348871" y="2416387"/>
            <a:ext cx="470168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8242440" y="1409276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8242439" y="270422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3559084" y="1118404"/>
            <a:ext cx="3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798443" y="1574162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798733" y="2282554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559083" y="2790432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365527" y="2282554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354354" y="1579679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149774" y="1118404"/>
            <a:ext cx="3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336967" y="1577152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337257" y="2285544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8097607" y="2793422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8904051" y="2285544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8892878" y="1582669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573011" y="3654842"/>
            <a:ext cx="7041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{A,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D}, {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E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: dominating sets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{A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D} cannot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safely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{B, E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48" y="5118782"/>
            <a:ext cx="9380952" cy="371429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848" y="5515612"/>
            <a:ext cx="6285714" cy="390476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48" y="5931489"/>
            <a:ext cx="8380952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4805 0.0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96" y="3309021"/>
            <a:ext cx="8133333" cy="12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04" y="5061708"/>
            <a:ext cx="8180952" cy="371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004" y="5709606"/>
            <a:ext cx="7076190" cy="7619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004" y="736296"/>
            <a:ext cx="7904762" cy="20761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01956" y="527637"/>
            <a:ext cx="8106810" cy="2346393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6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5ADD-A7B8-4D9B-8C89-13453F89A137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3659833" y="208829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218172" y="2420808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091192" y="2426350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91192" y="2996075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218171" y="2996075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659834" y="338628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3" idx="3"/>
            <a:endCxn id="5" idx="7"/>
          </p:cNvCxnSpPr>
          <p:nvPr/>
        </p:nvCxnSpPr>
        <p:spPr>
          <a:xfrm flipH="1">
            <a:off x="3197622" y="2187634"/>
            <a:ext cx="480472" cy="255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3" idx="5"/>
            <a:endCxn id="4" idx="1"/>
          </p:cNvCxnSpPr>
          <p:nvPr/>
        </p:nvCxnSpPr>
        <p:spPr>
          <a:xfrm>
            <a:off x="3766263" y="2187634"/>
            <a:ext cx="470170" cy="250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5" idx="4"/>
            <a:endCxn id="6" idx="0"/>
          </p:cNvCxnSpPr>
          <p:nvPr/>
        </p:nvCxnSpPr>
        <p:spPr>
          <a:xfrm>
            <a:off x="3153538" y="2542728"/>
            <a:ext cx="0" cy="453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4" idx="4"/>
            <a:endCxn id="7" idx="0"/>
          </p:cNvCxnSpPr>
          <p:nvPr/>
        </p:nvCxnSpPr>
        <p:spPr>
          <a:xfrm flipH="1">
            <a:off x="4280517" y="2537186"/>
            <a:ext cx="1" cy="458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6" idx="5"/>
            <a:endCxn id="8" idx="1"/>
          </p:cNvCxnSpPr>
          <p:nvPr/>
        </p:nvCxnSpPr>
        <p:spPr>
          <a:xfrm>
            <a:off x="3197622" y="3095410"/>
            <a:ext cx="480473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7" idx="3"/>
            <a:endCxn id="8" idx="7"/>
          </p:cNvCxnSpPr>
          <p:nvPr/>
        </p:nvCxnSpPr>
        <p:spPr>
          <a:xfrm flipH="1">
            <a:off x="3766264" y="3095410"/>
            <a:ext cx="470168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3659833" y="2088299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659832" y="3383252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242440" y="208829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8800779" y="2420808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673799" y="2426350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673799" y="2996075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8800778" y="2996075"/>
            <a:ext cx="124691" cy="11637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8242441" y="338628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>
            <a:stCxn id="17" idx="3"/>
            <a:endCxn id="19" idx="7"/>
          </p:cNvCxnSpPr>
          <p:nvPr/>
        </p:nvCxnSpPr>
        <p:spPr>
          <a:xfrm flipH="1">
            <a:off x="7780229" y="2187634"/>
            <a:ext cx="480472" cy="255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7" idx="5"/>
            <a:endCxn id="18" idx="1"/>
          </p:cNvCxnSpPr>
          <p:nvPr/>
        </p:nvCxnSpPr>
        <p:spPr>
          <a:xfrm>
            <a:off x="8348870" y="2187634"/>
            <a:ext cx="470170" cy="250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9" idx="4"/>
            <a:endCxn id="20" idx="0"/>
          </p:cNvCxnSpPr>
          <p:nvPr/>
        </p:nvCxnSpPr>
        <p:spPr>
          <a:xfrm>
            <a:off x="7736145" y="2542728"/>
            <a:ext cx="0" cy="453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8" idx="4"/>
            <a:endCxn id="21" idx="0"/>
          </p:cNvCxnSpPr>
          <p:nvPr/>
        </p:nvCxnSpPr>
        <p:spPr>
          <a:xfrm flipH="1">
            <a:off x="8863124" y="2537186"/>
            <a:ext cx="1" cy="458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20" idx="5"/>
            <a:endCxn id="22" idx="1"/>
          </p:cNvCxnSpPr>
          <p:nvPr/>
        </p:nvCxnSpPr>
        <p:spPr>
          <a:xfrm>
            <a:off x="7780229" y="3095410"/>
            <a:ext cx="480473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21" idx="3"/>
            <a:endCxn id="22" idx="7"/>
          </p:cNvCxnSpPr>
          <p:nvPr/>
        </p:nvCxnSpPr>
        <p:spPr>
          <a:xfrm flipH="1">
            <a:off x="8348871" y="3095410"/>
            <a:ext cx="470168" cy="307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8242440" y="2088299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8242439" y="3383252"/>
            <a:ext cx="124691" cy="116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3559084" y="1797427"/>
            <a:ext cx="3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798443" y="2253185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798733" y="296157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559083" y="3469455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365527" y="296157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354354" y="2258702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149774" y="1797427"/>
            <a:ext cx="3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336967" y="2256175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337257" y="296456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8097607" y="3472445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8904051" y="2964567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8892878" y="2261692"/>
            <a:ext cx="3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653588" y="4506195"/>
            <a:ext cx="7041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{A,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D}, {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E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: (</a:t>
            </a:r>
            <a:r>
              <a:rPr lang="en-US" altLang="zh-TW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)-dominating sets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{A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D} cannot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safely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{B, E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636480" y="2261109"/>
            <a:ext cx="6022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free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882036" y="1698092"/>
            <a:ext cx="10294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required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6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4805 0.0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3" grpId="0" animBg="1"/>
      <p:bldP spid="4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224</Words>
  <Application>Microsoft Office PowerPoint</Application>
  <PresentationFormat>寬螢幕</PresentationFormat>
  <Paragraphs>109</Paragraphs>
  <Slides>37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4" baseType="lpstr">
      <vt:lpstr>新細明體</vt:lpstr>
      <vt:lpstr>Arial</vt:lpstr>
      <vt:lpstr>Calibri</vt:lpstr>
      <vt:lpstr>Calibri Light</vt:lpstr>
      <vt:lpstr>Times New Roman</vt:lpstr>
      <vt:lpstr>Wingdings 2</vt:lpstr>
      <vt:lpstr>Office 佈景主題</vt:lpstr>
      <vt:lpstr>Mutual transferability for (F,B,R)-domination  on strongly chordal graphs and cactus graphs</vt:lpstr>
      <vt:lpstr>Definitions</vt:lpstr>
      <vt:lpstr>PowerPoint 簡報</vt:lpstr>
      <vt:lpstr>PowerPoint 簡報</vt:lpstr>
      <vt:lpstr>PowerPoint 簡報</vt:lpstr>
      <vt:lpstr>A quick scan</vt:lpstr>
      <vt:lpstr>PowerPoint 簡報</vt:lpstr>
      <vt:lpstr>PowerPoint 簡報</vt:lpstr>
      <vt:lpstr>PowerPoint 簡報</vt:lpstr>
      <vt:lpstr>PowerPoint 簡報</vt:lpstr>
      <vt:lpstr>Applications</vt:lpstr>
      <vt:lpstr>PowerPoint 簡報</vt:lpstr>
      <vt:lpstr>Previous Results</vt:lpstr>
      <vt:lpstr>PowerPoint 簡報</vt:lpstr>
      <vt:lpstr>PowerPoint 簡報</vt:lpstr>
      <vt:lpstr>PowerPoint 簡報</vt:lpstr>
      <vt:lpstr>PowerPoint 簡報</vt:lpstr>
      <vt:lpstr>PowerPoint 簡報</vt:lpstr>
      <vt:lpstr>(F,B,R)-domination (F,B,R)-2-stability</vt:lpstr>
      <vt:lpstr>PowerPoint 簡報</vt:lpstr>
      <vt:lpstr>PowerPoint 簡報</vt:lpstr>
      <vt:lpstr>PowerPoint 簡報</vt:lpstr>
      <vt:lpstr>Our Results</vt:lpstr>
      <vt:lpstr>PowerPoint 簡報</vt:lpstr>
      <vt:lpstr>PowerPoint 簡報</vt:lpstr>
      <vt:lpstr>PowerPoint 簡報</vt:lpstr>
      <vt:lpstr>Details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 transferability of dominating sets in strongly chordal graphs and cactus graph</dc:title>
  <dc:creator>Windows 使用者</dc:creator>
  <cp:lastModifiedBy>HP</cp:lastModifiedBy>
  <cp:revision>324</cp:revision>
  <dcterms:created xsi:type="dcterms:W3CDTF">2018-01-24T11:11:43Z</dcterms:created>
  <dcterms:modified xsi:type="dcterms:W3CDTF">2019-08-19T22:57:15Z</dcterms:modified>
</cp:coreProperties>
</file>